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B6E6D-A75F-4756-9F7D-BA9E988173D4}" type="datetimeFigureOut">
              <a:rPr lang="en-US" smtClean="0"/>
              <a:t>8/3/2018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AE45D-DDBE-4F5A-A4AD-2839E1AE1E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B6E6D-A75F-4756-9F7D-BA9E988173D4}" type="datetimeFigureOut">
              <a:rPr lang="en-US" smtClean="0"/>
              <a:t>8/3/2018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AE45D-DDBE-4F5A-A4AD-2839E1AE1E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B6E6D-A75F-4756-9F7D-BA9E988173D4}" type="datetimeFigureOut">
              <a:rPr lang="en-US" smtClean="0"/>
              <a:t>8/3/2018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AE45D-DDBE-4F5A-A4AD-2839E1AE1E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B6E6D-A75F-4756-9F7D-BA9E988173D4}" type="datetimeFigureOut">
              <a:rPr lang="en-US" smtClean="0"/>
              <a:t>8/3/2018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AE45D-DDBE-4F5A-A4AD-2839E1AE1E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B6E6D-A75F-4756-9F7D-BA9E988173D4}" type="datetimeFigureOut">
              <a:rPr lang="en-US" smtClean="0"/>
              <a:t>8/3/2018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AE45D-DDBE-4F5A-A4AD-2839E1AE1E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B6E6D-A75F-4756-9F7D-BA9E988173D4}" type="datetimeFigureOut">
              <a:rPr lang="en-US" smtClean="0"/>
              <a:t>8/3/2018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AE45D-DDBE-4F5A-A4AD-2839E1AE1E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B6E6D-A75F-4756-9F7D-BA9E988173D4}" type="datetimeFigureOut">
              <a:rPr lang="en-US" smtClean="0"/>
              <a:t>8/3/2018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AE45D-DDBE-4F5A-A4AD-2839E1AE1E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B6E6D-A75F-4756-9F7D-BA9E988173D4}" type="datetimeFigureOut">
              <a:rPr lang="en-US" smtClean="0"/>
              <a:t>8/3/2018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AE45D-DDBE-4F5A-A4AD-2839E1AE1E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B6E6D-A75F-4756-9F7D-BA9E988173D4}" type="datetimeFigureOut">
              <a:rPr lang="en-US" smtClean="0"/>
              <a:t>8/3/2018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AE45D-DDBE-4F5A-A4AD-2839E1AE1E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B6E6D-A75F-4756-9F7D-BA9E988173D4}" type="datetimeFigureOut">
              <a:rPr lang="en-US" smtClean="0"/>
              <a:t>8/3/2018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AE45D-DDBE-4F5A-A4AD-2839E1AE1E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B6E6D-A75F-4756-9F7D-BA9E988173D4}" type="datetimeFigureOut">
              <a:rPr lang="en-US" smtClean="0"/>
              <a:t>8/3/2018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AE45D-DDBE-4F5A-A4AD-2839E1AE1E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B6E6D-A75F-4756-9F7D-BA9E988173D4}" type="datetimeFigureOut">
              <a:rPr lang="en-US" smtClean="0"/>
              <a:t>8/3/2018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AE45D-DDBE-4F5A-A4AD-2839E1AE1E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ow Sweet the Name of Jesus Sounds(Ortonville)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w Sweet the Name of Jesus Sounds (Tune J.B.Dykes)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47256" y="188640"/>
            <a:ext cx="6696744" cy="836712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How Sweet the Name of Jesus Sounds</a:t>
            </a:r>
            <a:br>
              <a:rPr lang="en-US" sz="3200" b="1" dirty="0" smtClean="0"/>
            </a:br>
            <a:r>
              <a:rPr lang="en-US" sz="3200" b="1" dirty="0" smtClean="0"/>
              <a:t>(</a:t>
            </a:r>
            <a:r>
              <a:rPr lang="en-US" sz="3200" b="1" dirty="0" err="1" smtClean="0"/>
              <a:t>Tune:J.B.Dykes</a:t>
            </a:r>
            <a:r>
              <a:rPr lang="en-US" sz="3200" b="1" dirty="0" smtClean="0"/>
              <a:t>) 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19872" y="1268760"/>
            <a:ext cx="4104456" cy="496855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How sweet the name of Jesus sounds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a believer’s ear!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 soothes his sorrows, heals his wounds,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drives away his fear.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Dear name, the rock on which I build,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shield and hiding place,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never failing treasury, filled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With boundless stores of grace!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 my Shepherd, Brother, Friend,     My Prophet, Priest and King,                              My Lord, my Life, my Way,                        my End, Accept the praise I bring.</a:t>
            </a:r>
          </a:p>
          <a:p>
            <a:pPr algn="l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Dear Lord, I would Thy name proclaim With every fleeting breath;                        And may the music of Thy name               Refresh my soul in death. 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14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How Sweet the Name of Jesus Sounds (Tune:J.B.Dykes)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Sweet the Name of Jesus Sounds(Ortonville)</dc:title>
  <dc:creator>mary</dc:creator>
  <cp:lastModifiedBy>mary</cp:lastModifiedBy>
  <cp:revision>6</cp:revision>
  <dcterms:created xsi:type="dcterms:W3CDTF">2018-08-03T22:26:02Z</dcterms:created>
  <dcterms:modified xsi:type="dcterms:W3CDTF">2018-08-04T01:18:07Z</dcterms:modified>
</cp:coreProperties>
</file>