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1" autoAdjust="0"/>
    <p:restoredTop sz="94664" autoAdjust="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B6E6D-A75F-4756-9F7D-BA9E988173D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AE45D-DDBE-4F5A-A4AD-2839E1AE1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B6E6D-A75F-4756-9F7D-BA9E988173D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AE45D-DDBE-4F5A-A4AD-2839E1AE1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B6E6D-A75F-4756-9F7D-BA9E988173D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AE45D-DDBE-4F5A-A4AD-2839E1AE1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B6E6D-A75F-4756-9F7D-BA9E988173D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AE45D-DDBE-4F5A-A4AD-2839E1AE1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B6E6D-A75F-4756-9F7D-BA9E988173D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AE45D-DDBE-4F5A-A4AD-2839E1AE1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B6E6D-A75F-4756-9F7D-BA9E988173D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AE45D-DDBE-4F5A-A4AD-2839E1AE1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B6E6D-A75F-4756-9F7D-BA9E988173D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AE45D-DDBE-4F5A-A4AD-2839E1AE1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B6E6D-A75F-4756-9F7D-BA9E988173D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AE45D-DDBE-4F5A-A4AD-2839E1AE1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B6E6D-A75F-4756-9F7D-BA9E988173D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AE45D-DDBE-4F5A-A4AD-2839E1AE1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B6E6D-A75F-4756-9F7D-BA9E988173D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AE45D-DDBE-4F5A-A4AD-2839E1AE1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B6E6D-A75F-4756-9F7D-BA9E988173D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AE45D-DDBE-4F5A-A4AD-2839E1AE1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B6E6D-A75F-4756-9F7D-BA9E988173D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AE45D-DDBE-4F5A-A4AD-2839E1AE1E4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How Sweet the Name of Jesus Sounds(Ortonville).jpg"/>
          <p:cNvPicPr>
            <a:picLocks noChangeAspect="1"/>
          </p:cNvPicPr>
          <p:nvPr userDrawn="1"/>
        </p:nvPicPr>
        <p:blipFill>
          <a:blip r:embed="rId14" cstate="print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How Sweet the Name of Jesus Sounds(Tune Dykes)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1736" y="188640"/>
            <a:ext cx="6286544" cy="836712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How Sweet the Name of Jesus Sounds</a:t>
            </a:r>
            <a:br>
              <a:rPr lang="en-US" sz="2800" b="1" dirty="0" smtClean="0"/>
            </a:br>
            <a:r>
              <a:rPr lang="en-US" sz="2800" b="1" dirty="0" smtClean="0"/>
              <a:t>(Tune Dykes)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0430" y="1071546"/>
            <a:ext cx="4104456" cy="5572164"/>
          </a:xfrm>
        </p:spPr>
        <p:txBody>
          <a:bodyPr>
            <a:noAutofit/>
          </a:bodyPr>
          <a:lstStyle/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How sweet the name of Jesus sounds</a:t>
            </a:r>
            <a:b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 a believer’s ear!</a:t>
            </a:r>
            <a:b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It soothes his sorrows, heals his wounds,</a:t>
            </a:r>
            <a:b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And drives away his fear.</a:t>
            </a:r>
            <a:b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Dear name, the rock on which I build,</a:t>
            </a:r>
            <a:b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My shield and hiding place,</a:t>
            </a:r>
            <a:b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My never failing treasury, filled</a:t>
            </a:r>
            <a:b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With boundless stores of grace!</a:t>
            </a:r>
            <a:b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Jesus, my Shepherd, Brother, Friend,     My Prophet, Priest and King, 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My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Lord, my Life,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my End, my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Way, 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Accept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praise I bring.</a:t>
            </a:r>
          </a:p>
          <a:p>
            <a:pPr algn="l"/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Dear Lord, I would Thy name proclaim 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With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every fleeting breath; 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And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may the music of Thy name 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Refresh 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my soul in death.  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14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How Sweet the Name of Jesus Sounds (Tune Dykes)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Sweet the Name of Jesus Sounds(Ortonville)</dc:title>
  <dc:creator>mary</dc:creator>
  <cp:lastModifiedBy>admin</cp:lastModifiedBy>
  <cp:revision>11</cp:revision>
  <dcterms:created xsi:type="dcterms:W3CDTF">2018-08-03T22:26:02Z</dcterms:created>
  <dcterms:modified xsi:type="dcterms:W3CDTF">2026-08-26T19:49:18Z</dcterms:modified>
</cp:coreProperties>
</file>