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4492" autoAdjust="0"/>
    <p:restoredTop sz="94681" autoAdjust="0"/>
  </p:normalViewPr>
  <p:slideViewPr>
    <p:cSldViewPr showGuides="1">
      <p:cViewPr varScale="1">
        <p:scale>
          <a:sx n="66" d="100"/>
          <a:sy n="66" d="100"/>
        </p:scale>
        <p:origin x="-1805"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457200" y="273050"/>
            <a:ext cx="3008313" cy="1162050"/>
          </a:xfrm>
        </p:spPr>
        <p:txBody>
          <a:bodyPr anchor="b"/>
          <a:lstStyle>
            <a:lvl1pPr algn="l">
              <a:defRPr sz="2000" b="1"/>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E53A80E2-7B12-4844-BEC6-8B52A838D692}" type="datetimeFigureOut">
              <a:rPr lang="ko-KR" altLang="en-US" smtClean="0"/>
              <a:pPr/>
              <a:t>2019-01-24</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793374BD-7199-4157-B0D1-319E9CC12438}"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3A80E2-7B12-4844-BEC6-8B52A838D692}" type="datetimeFigureOut">
              <a:rPr lang="ko-KR" altLang="en-US" smtClean="0"/>
              <a:pPr/>
              <a:t>2019-01-24</a:t>
            </a:fld>
            <a:endParaRPr lang="ko-KR" altLang="en-US"/>
          </a:p>
        </p:txBody>
      </p:sp>
      <p:sp>
        <p:nvSpPr>
          <p:cNvPr id="5" name="바닥글 개체 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3374BD-7199-4157-B0D1-319E9CC12438}" type="slidenum">
              <a:rPr lang="ko-KR" altLang="en-US" smtClean="0"/>
              <a:pPr/>
              <a:t>‹#›</a:t>
            </a:fld>
            <a:endParaRPr lang="ko-KR" altLang="en-US"/>
          </a:p>
        </p:txBody>
      </p:sp>
      <p:pic>
        <p:nvPicPr>
          <p:cNvPr id="7" name="Picture 6" descr="Have You Been To Jesus1.jpg"/>
          <p:cNvPicPr>
            <a:picLocks noChangeAspect="1"/>
          </p:cNvPicPr>
          <p:nvPr userDrawn="1"/>
        </p:nvPicPr>
        <p:blipFill>
          <a:blip r:embed="rId14" cstate="print">
            <a:lum bright="70000"/>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Have You Been To Jes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1"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619672" y="0"/>
            <a:ext cx="5616624" cy="432049"/>
          </a:xfrm>
        </p:spPr>
        <p:txBody>
          <a:bodyPr anchor="ctr">
            <a:noAutofit/>
          </a:bodyPr>
          <a:lstStyle/>
          <a:p>
            <a:r>
              <a:rPr lang="en-US" sz="3600" b="1" dirty="0" smtClean="0"/>
              <a:t>Have You Been To Jesus</a:t>
            </a:r>
            <a:r>
              <a:rPr lang="ko-KR" altLang="en-US" sz="3600" b="1" dirty="0" smtClean="0"/>
              <a:t> </a:t>
            </a:r>
            <a:endParaRPr lang="ko-KR" altLang="en-US" sz="3600" dirty="0"/>
          </a:p>
        </p:txBody>
      </p:sp>
      <p:sp>
        <p:nvSpPr>
          <p:cNvPr id="8" name="부제목 2"/>
          <p:cNvSpPr txBox="1">
            <a:spLocks/>
          </p:cNvSpPr>
          <p:nvPr/>
        </p:nvSpPr>
        <p:spPr>
          <a:xfrm>
            <a:off x="251520" y="543564"/>
            <a:ext cx="5688632" cy="6192688"/>
          </a:xfrm>
          <a:prstGeom prst="rect">
            <a:avLst/>
          </a:prstGeom>
        </p:spPr>
        <p:txBody>
          <a:bodyPr vert="horz" lIns="91440" tIns="45720" rIns="91440" bIns="45720" rtlCol="0">
            <a:noAutofit/>
          </a:bodyPr>
          <a:lstStyle/>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schemeClr val="tx1"/>
                </a:solidFill>
                <a:effectLst/>
                <a:uLnTx/>
                <a:uFillTx/>
                <a:latin typeface="+mj-ea"/>
                <a:ea typeface="+mj-ea"/>
                <a:cs typeface="+mn-cs"/>
              </a:rPr>
              <a:t>Have you been to Jesus for the cleansing </a:t>
            </a:r>
            <a:r>
              <a:rPr kumimoji="0" lang="en-US" sz="1600" b="1" i="0" u="none" strike="noStrike" kern="1200" cap="none" spc="0" normalizeH="0" baseline="0" noProof="0" dirty="0" err="1" smtClean="0">
                <a:ln>
                  <a:noFill/>
                </a:ln>
                <a:solidFill>
                  <a:schemeClr val="tx1"/>
                </a:solidFill>
                <a:effectLst/>
                <a:uLnTx/>
                <a:uFillTx/>
                <a:latin typeface="+mj-ea"/>
                <a:ea typeface="+mj-ea"/>
                <a:cs typeface="+mn-cs"/>
              </a:rPr>
              <a:t>pow’r</a:t>
            </a:r>
            <a:r>
              <a:rPr kumimoji="0" lang="en-US" sz="1600" b="1" i="0" u="none" strike="noStrike" kern="1200" cap="none" spc="0" normalizeH="0" baseline="0" noProof="0" dirty="0" smtClean="0">
                <a:ln>
                  <a:noFill/>
                </a:ln>
                <a:solidFill>
                  <a:schemeClr val="tx1"/>
                </a:solidFill>
                <a:effectLst/>
                <a:uLnTx/>
                <a:uFillTx/>
                <a:latin typeface="+mj-ea"/>
                <a:ea typeface="+mj-ea"/>
                <a:cs typeface="+mn-cs"/>
              </a:rPr>
              <a:t>?            Are you washed in the blood of the Lamb?                       Are you fully trusting in His grace this hour?</a:t>
            </a:r>
            <a:br>
              <a:rPr kumimoji="0" lang="en-US" sz="1600" b="1" i="0" u="none" strike="noStrike" kern="1200" cap="none" spc="0" normalizeH="0" baseline="0" noProof="0" dirty="0" smtClean="0">
                <a:ln>
                  <a:noFill/>
                </a:ln>
                <a:solidFill>
                  <a:schemeClr val="tx1"/>
                </a:solidFill>
                <a:effectLst/>
                <a:uLnTx/>
                <a:uFillTx/>
                <a:latin typeface="+mj-ea"/>
                <a:ea typeface="+mj-ea"/>
                <a:cs typeface="+mn-cs"/>
              </a:rPr>
            </a:br>
            <a:r>
              <a:rPr kumimoji="0" lang="en-US" sz="1600" b="1" i="0" u="none" strike="noStrike" kern="1200" cap="none" spc="0" normalizeH="0" baseline="0" noProof="0" dirty="0" smtClean="0">
                <a:ln>
                  <a:noFill/>
                </a:ln>
                <a:solidFill>
                  <a:schemeClr val="tx1"/>
                </a:solidFill>
                <a:effectLst/>
                <a:uLnTx/>
                <a:uFillTx/>
                <a:latin typeface="+mj-ea"/>
                <a:ea typeface="+mj-ea"/>
                <a:cs typeface="+mn-cs"/>
              </a:rPr>
              <a:t>Are you washed in the blood of the Lamb? </a:t>
            </a:r>
            <a:r>
              <a:rPr kumimoji="0" lang="ko-KR" altLang="en-US" sz="1600" b="1" i="0" u="none" strike="noStrike" kern="1200" cap="none" spc="0" normalizeH="0" baseline="0" noProof="0" dirty="0" smtClean="0">
                <a:ln>
                  <a:noFill/>
                </a:ln>
                <a:solidFill>
                  <a:schemeClr val="tx1"/>
                </a:solidFill>
                <a:effectLst/>
                <a:uLnTx/>
                <a:uFillTx/>
                <a:latin typeface="+mj-ea"/>
                <a:ea typeface="+mj-ea"/>
                <a:cs typeface="+mn-cs"/>
              </a:rPr>
              <a:t> </a:t>
            </a:r>
            <a:endParaRPr kumimoji="0" lang="en-US" altLang="ko-KR" sz="1600" b="1" i="0" u="none" strike="noStrike" kern="1200" cap="none" spc="0" normalizeH="0" baseline="0" noProof="0" dirty="0" smtClean="0">
              <a:ln>
                <a:noFill/>
              </a:ln>
              <a:solidFill>
                <a:schemeClr val="tx1"/>
              </a:solidFill>
              <a:effectLst/>
              <a:uLnTx/>
              <a:uFillTx/>
              <a:latin typeface="+mj-ea"/>
              <a:ea typeface="+mj-ea"/>
              <a:cs typeface="+mn-cs"/>
            </a:endParaRP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ko-KR" altLang="en-US" sz="1000" b="1" i="0" u="none" strike="noStrike" kern="1200" cap="none" spc="0" normalizeH="0" baseline="0" noProof="0" dirty="0" smtClean="0">
                <a:ln>
                  <a:noFill/>
                </a:ln>
                <a:solidFill>
                  <a:schemeClr val="tx1"/>
                </a:solidFill>
                <a:effectLst/>
                <a:uLnTx/>
                <a:uFillTx/>
                <a:latin typeface="+mj-ea"/>
                <a:ea typeface="+mj-ea"/>
                <a:cs typeface="+mn-cs"/>
              </a:rPr>
              <a:t> </a:t>
            </a:r>
            <a:endParaRPr kumimoji="0" lang="en-US" altLang="ko-KR" sz="1000" b="1" i="0" u="none" strike="noStrike" kern="1200" cap="none" spc="0" normalizeH="0" baseline="0" noProof="0" dirty="0" smtClean="0">
              <a:ln>
                <a:noFill/>
              </a:ln>
              <a:solidFill>
                <a:schemeClr val="tx1"/>
              </a:solidFill>
              <a:effectLst/>
              <a:uLnTx/>
              <a:uFillTx/>
              <a:latin typeface="+mj-ea"/>
              <a:ea typeface="+mj-ea"/>
              <a:cs typeface="+mn-cs"/>
            </a:endParaRPr>
          </a:p>
          <a:p>
            <a:pPr lvl="0">
              <a:spcBef>
                <a:spcPct val="20000"/>
              </a:spcBef>
              <a:defRPr/>
            </a:pPr>
            <a:r>
              <a:rPr lang="en-US" altLang="ko-KR" sz="1600" b="1" dirty="0" smtClean="0">
                <a:solidFill>
                  <a:srgbClr val="FF0000"/>
                </a:solidFill>
                <a:latin typeface="+mj-ea"/>
                <a:ea typeface="+mj-ea"/>
              </a:rPr>
              <a:t>Refrain:  </a:t>
            </a:r>
          </a:p>
          <a:p>
            <a:pPr lvl="0">
              <a:spcBef>
                <a:spcPct val="20000"/>
              </a:spcBef>
              <a:defRPr/>
            </a:pPr>
            <a:r>
              <a:rPr lang="en-US" sz="1600" b="1" dirty="0" smtClean="0">
                <a:solidFill>
                  <a:srgbClr val="FF0000"/>
                </a:solidFill>
                <a:latin typeface="+mj-ea"/>
                <a:ea typeface="+mj-ea"/>
              </a:rPr>
              <a:t>Are you washed in the blood,                                              In the soul-cleansing blood of </a:t>
            </a:r>
            <a:r>
              <a:rPr lang="en-US" sz="1600" b="1" dirty="0" smtClean="0">
                <a:solidFill>
                  <a:srgbClr val="FF0000"/>
                </a:solidFill>
                <a:latin typeface="+mj-ea"/>
              </a:rPr>
              <a:t>the Lamb?                         </a:t>
            </a:r>
            <a:r>
              <a:rPr lang="en-US" sz="1600" b="1" dirty="0" smtClean="0">
                <a:solidFill>
                  <a:srgbClr val="FF0000"/>
                </a:solidFill>
                <a:latin typeface="+mj-ea"/>
                <a:ea typeface="+mj-ea"/>
              </a:rPr>
              <a:t>Are your garments spotless? Are they white as snow?</a:t>
            </a:r>
            <a:br>
              <a:rPr lang="en-US" sz="1600" b="1" dirty="0" smtClean="0">
                <a:solidFill>
                  <a:srgbClr val="FF0000"/>
                </a:solidFill>
                <a:latin typeface="+mj-ea"/>
                <a:ea typeface="+mj-ea"/>
              </a:rPr>
            </a:br>
            <a:r>
              <a:rPr lang="en-US" sz="1600" b="1" dirty="0" smtClean="0">
                <a:solidFill>
                  <a:srgbClr val="FF0000"/>
                </a:solidFill>
                <a:latin typeface="+mj-ea"/>
                <a:ea typeface="+mj-ea"/>
              </a:rPr>
              <a:t>Are you washed in the blood of the Lamb?</a:t>
            </a:r>
          </a:p>
          <a:p>
            <a:pPr lvl="0">
              <a:spcBef>
                <a:spcPct val="20000"/>
              </a:spcBef>
              <a:defRPr/>
            </a:pPr>
            <a:endParaRPr kumimoji="0" lang="ko-KR" altLang="en-US" sz="1000" b="1" i="0" u="none" strike="noStrike" kern="1200" cap="none" spc="0" normalizeH="0" baseline="0" noProof="0" dirty="0" smtClean="0">
              <a:ln>
                <a:noFill/>
              </a:ln>
              <a:solidFill>
                <a:schemeClr val="tx1"/>
              </a:solidFill>
              <a:effectLst/>
              <a:uLnTx/>
              <a:uFillTx/>
              <a:latin typeface="+mj-ea"/>
              <a:ea typeface="+mj-ea"/>
              <a:cs typeface="+mn-cs"/>
            </a:endParaRPr>
          </a:p>
          <a:p>
            <a:pPr marR="0" lvl="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schemeClr val="tx1"/>
                </a:solidFill>
                <a:effectLst/>
                <a:uLnTx/>
                <a:uFillTx/>
                <a:latin typeface="+mj-ea"/>
                <a:ea typeface="+mj-ea"/>
                <a:cs typeface="+mn-cs"/>
              </a:rPr>
              <a:t>Are you walking daily by the Savior’s side?                      Are you washed in the blood of the Lamb?                       Do you rest each moment in the Crucified?</a:t>
            </a:r>
          </a:p>
          <a:p>
            <a:pPr marL="457200" marR="0" lvl="0" indent="-45720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schemeClr val="tx1"/>
                </a:solidFill>
                <a:effectLst/>
                <a:uLnTx/>
                <a:uFillTx/>
                <a:latin typeface="+mj-ea"/>
                <a:ea typeface="+mj-ea"/>
                <a:cs typeface="+mn-cs"/>
              </a:rPr>
              <a:t>Are you washed in the blood of the Lamb?</a:t>
            </a:r>
          </a:p>
          <a:p>
            <a:pPr marL="457200" marR="0" lvl="0" indent="-45720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ko-KR" altLang="en-US" sz="1000" b="1" i="0" u="none" strike="noStrike" kern="1200" cap="none" spc="0" normalizeH="0" baseline="0" noProof="0" dirty="0" smtClean="0">
              <a:ln>
                <a:noFill/>
              </a:ln>
              <a:solidFill>
                <a:schemeClr val="tx1"/>
              </a:solidFill>
              <a:effectLst/>
              <a:uLnTx/>
              <a:uFillTx/>
              <a:latin typeface="+mj-ea"/>
              <a:ea typeface="+mj-ea"/>
              <a:cs typeface="+mn-cs"/>
            </a:endParaRP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schemeClr val="tx1"/>
                </a:solidFill>
                <a:effectLst/>
                <a:uLnTx/>
                <a:uFillTx/>
                <a:latin typeface="+mj-ea"/>
                <a:ea typeface="+mj-ea"/>
                <a:cs typeface="+mn-cs"/>
              </a:rPr>
              <a:t>When the Bridegroom cometh will your robes be white! Are you washed in the blood of the Lamb?                       Will your soul be ready for His presence bright,               And be washed in the blood of the Lamb? </a:t>
            </a:r>
            <a:r>
              <a:rPr kumimoji="0" lang="en-US" altLang="ko-KR" sz="1600" b="1" i="0" u="none" strike="noStrike" kern="1200" cap="none" spc="0" normalizeH="0" baseline="0" noProof="0" dirty="0" smtClean="0">
                <a:ln>
                  <a:noFill/>
                </a:ln>
                <a:solidFill>
                  <a:schemeClr val="tx1"/>
                </a:solidFill>
                <a:effectLst/>
                <a:uLnTx/>
                <a:uFillTx/>
                <a:latin typeface="+mj-ea"/>
                <a:ea typeface="+mj-ea"/>
                <a:cs typeface="+mn-cs"/>
              </a:rPr>
              <a:t> </a:t>
            </a: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endParaRPr kumimoji="0" lang="en-US" altLang="ko-KR" sz="1000" b="1" i="0" u="none" strike="noStrike" kern="1200" cap="none" spc="0" normalizeH="0" baseline="0" noProof="0" dirty="0" smtClean="0">
              <a:ln>
                <a:noFill/>
              </a:ln>
              <a:solidFill>
                <a:schemeClr val="tx1"/>
              </a:solidFill>
              <a:effectLst/>
              <a:uLnTx/>
              <a:uFillTx/>
              <a:latin typeface="+mj-ea"/>
              <a:ea typeface="+mj-ea"/>
              <a:cs typeface="+mn-cs"/>
            </a:endParaRPr>
          </a:p>
          <a:p>
            <a:pPr marL="0" marR="0" lvl="0" indent="0" algn="l" defTabSz="914400" rtl="0" eaLnBrk="1" fontAlgn="auto" latinLnBrk="1" hangingPunct="1">
              <a:lnSpc>
                <a:spcPct val="100000"/>
              </a:lnSpc>
              <a:spcBef>
                <a:spcPct val="20000"/>
              </a:spcBef>
              <a:spcAft>
                <a:spcPts val="0"/>
              </a:spcAft>
              <a:buClrTx/>
              <a:buSzTx/>
              <a:buFont typeface="Arial" pitchFamily="34" charset="0"/>
              <a:buNone/>
              <a:tabLst/>
              <a:defRPr/>
            </a:pPr>
            <a:r>
              <a:rPr kumimoji="0" lang="en-US" sz="1600" b="1" i="0" u="none" strike="noStrike" kern="1200" cap="none" spc="0" normalizeH="0" baseline="0" noProof="0" dirty="0" smtClean="0">
                <a:ln>
                  <a:noFill/>
                </a:ln>
                <a:solidFill>
                  <a:schemeClr val="tx1"/>
                </a:solidFill>
                <a:effectLst/>
                <a:uLnTx/>
                <a:uFillTx/>
                <a:latin typeface="+mj-ea"/>
                <a:ea typeface="+mj-ea"/>
                <a:cs typeface="+mn-cs"/>
              </a:rPr>
              <a:t>Lay aside the garments that are stained with sin,            And be washed in the blood of the Lamb;                         There’s a fountain flowing for the soul unclean,              O be washed in the blood of the Lamb.</a:t>
            </a:r>
            <a:endParaRPr kumimoji="0" lang="ko-KR" altLang="en-US" sz="2000" b="1" i="0" u="none" strike="noStrike" kern="1200" cap="none" spc="0" normalizeH="0" baseline="0" noProof="0" dirty="0">
              <a:ln>
                <a:noFill/>
              </a:ln>
              <a:solidFill>
                <a:srgbClr val="FF0000"/>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TotalTime>
  <Words>35</Words>
  <Application>Microsoft Office PowerPoint</Application>
  <PresentationFormat>On-screen Show (4:3)</PresentationFormat>
  <Paragraphs>12</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테마</vt:lpstr>
      <vt:lpstr>Have You Been To Jesus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기도하는이시간</dc:title>
  <dc:creator>현빈</dc:creator>
  <cp:lastModifiedBy>mary</cp:lastModifiedBy>
  <cp:revision>62</cp:revision>
  <dcterms:created xsi:type="dcterms:W3CDTF">2015-08-08T13:07:13Z</dcterms:created>
  <dcterms:modified xsi:type="dcterms:W3CDTF">2019-01-24T15:06:28Z</dcterms:modified>
</cp:coreProperties>
</file>