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67485-EE07-4C40-8CCE-99E9C0975807}" type="datetimeFigureOut">
              <a:rPr lang="en-US" smtClean="0"/>
              <a:pPr/>
              <a:t>10/17/2015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060CA-46BB-4343-B545-A62E5A53D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전능의 하나님.jpg"/>
          <p:cNvPicPr>
            <a:picLocks noChangeAspect="1"/>
          </p:cNvPicPr>
          <p:nvPr/>
        </p:nvPicPr>
        <p:blipFill>
          <a:blip r:embed="rId3" cstate="print">
            <a:lum bright="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636" y="0"/>
            <a:ext cx="6552728" cy="785794"/>
          </a:xfrm>
        </p:spPr>
        <p:txBody>
          <a:bodyPr>
            <a:normAutofit/>
          </a:bodyPr>
          <a:lstStyle/>
          <a:p>
            <a:r>
              <a:rPr lang="en-US" b="1" dirty="0" smtClean="0"/>
              <a:t>God the Omnipotent!</a:t>
            </a:r>
            <a:endParaRPr lang="en-US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144000" cy="6093296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altLang="ko-KR" sz="2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Calibri" pitchFamily="34" charset="0"/>
              </a:rPr>
              <a:t>1.</a:t>
            </a:r>
            <a:r>
              <a:rPr lang="en-US" altLang="ko-KR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God the Omnipotent! King who </a:t>
            </a:r>
            <a:r>
              <a:rPr lang="en-US" sz="2400" b="1" dirty="0" err="1" smtClean="0">
                <a:solidFill>
                  <a:schemeClr val="tx1"/>
                </a:solidFill>
              </a:rPr>
              <a:t>ordainest</a:t>
            </a:r>
            <a:r>
              <a:rPr lang="en-US" sz="2400" b="1" dirty="0" smtClean="0">
                <a:solidFill>
                  <a:schemeClr val="tx1"/>
                </a:solidFill>
              </a:rPr>
              <a:t>  thunder thy clarion,      the lightning thy sword;  show forth thy pity on high where thou </a:t>
            </a:r>
            <a:r>
              <a:rPr lang="en-US" sz="2400" b="1" dirty="0" err="1" smtClean="0">
                <a:solidFill>
                  <a:schemeClr val="tx1"/>
                </a:solidFill>
              </a:rPr>
              <a:t>reignest</a:t>
            </a:r>
            <a:r>
              <a:rPr lang="en-US" sz="2400" b="1" dirty="0" smtClean="0">
                <a:solidFill>
                  <a:schemeClr val="tx1"/>
                </a:solidFill>
              </a:rPr>
              <a:t>: give to us peace in our time, O Lord.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sz="2400" b="1" dirty="0" smtClean="0">
                <a:solidFill>
                  <a:schemeClr val="tx1"/>
                </a:solidFill>
              </a:rPr>
              <a:t>  2.  God the All-merciful! Earth hath forsaken  thy ways all holy, and slighted thy word; bid not thy wrath in its terrors awaken: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give to us peace in our time, O Lord.</a:t>
            </a:r>
          </a:p>
          <a:p>
            <a:pPr marL="514350" indent="-514350" algn="l"/>
            <a:r>
              <a:rPr lang="en-US" sz="2400" b="1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 algn="l"/>
            <a:r>
              <a:rPr lang="en-US" sz="2400" b="1" dirty="0" smtClean="0">
                <a:solidFill>
                  <a:schemeClr val="tx1"/>
                </a:solidFill>
              </a:rPr>
              <a:t>  3</a:t>
            </a:r>
            <a:r>
              <a:rPr lang="en-US" sz="2400" b="1" smtClean="0">
                <a:solidFill>
                  <a:schemeClr val="tx1"/>
                </a:solidFill>
              </a:rPr>
              <a:t>. </a:t>
            </a:r>
            <a:r>
              <a:rPr lang="en-US" sz="2400" b="1" smtClean="0">
                <a:solidFill>
                  <a:schemeClr val="tx1"/>
                </a:solidFill>
              </a:rPr>
              <a:t> God</a:t>
            </a:r>
            <a:r>
              <a:rPr lang="en-US" sz="2400" b="1" dirty="0" smtClean="0">
                <a:solidFill>
                  <a:schemeClr val="tx1"/>
                </a:solidFill>
              </a:rPr>
              <a:t>, the All-righteous One! Earth hath deified thee; yet to eternity </a:t>
            </a:r>
            <a:r>
              <a:rPr lang="en-US" sz="2400" b="1" dirty="0" err="1" smtClean="0">
                <a:solidFill>
                  <a:schemeClr val="tx1"/>
                </a:solidFill>
              </a:rPr>
              <a:t>standeth</a:t>
            </a:r>
            <a:r>
              <a:rPr lang="en-US" sz="2400" b="1" dirty="0" smtClean="0">
                <a:solidFill>
                  <a:schemeClr val="tx1"/>
                </a:solidFill>
              </a:rPr>
              <a:t> thy word, falsehood and wrong shall not tarry beside thee: give to us peace in our time, O Lord.</a:t>
            </a:r>
          </a:p>
          <a:p>
            <a:pPr marL="514350" indent="-514350" algn="l"/>
            <a:r>
              <a:rPr lang="en-US" sz="2400" b="1" dirty="0" smtClean="0">
                <a:solidFill>
                  <a:schemeClr val="tx1"/>
                </a:solidFill>
              </a:rPr>
              <a:t>  </a:t>
            </a:r>
          </a:p>
          <a:p>
            <a:pPr marL="514350" indent="-514350" algn="l"/>
            <a:r>
              <a:rPr lang="en-US" sz="2400" b="1" dirty="0" smtClean="0">
                <a:solidFill>
                  <a:schemeClr val="tx1"/>
                </a:solidFill>
              </a:rPr>
              <a:t>  4.  God the All-provident! earth by thy chastening  yet shall to freedom and truth be restored; through the thick darkness thy </a:t>
            </a:r>
            <a:r>
              <a:rPr lang="en-US" sz="2300" b="1" dirty="0" smtClean="0">
                <a:solidFill>
                  <a:schemeClr val="tx1"/>
                </a:solidFill>
              </a:rPr>
              <a:t>kingdom is hastening: thou wilt give peace in our time, O </a:t>
            </a:r>
            <a:r>
              <a:rPr lang="en-US" sz="2300" b="1" dirty="0" smtClean="0">
                <a:solidFill>
                  <a:schemeClr val="tx1"/>
                </a:solidFill>
              </a:rPr>
              <a:t>Lord ,</a:t>
            </a:r>
            <a:r>
              <a:rPr lang="en-US" sz="2400" b="1" dirty="0" smtClean="0">
                <a:solidFill>
                  <a:schemeClr val="tx1"/>
                </a:solidFill>
              </a:rPr>
              <a:t>Amen</a:t>
            </a:r>
            <a:endParaRPr lang="en-US" sz="2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d the Omnipotent_ John's Detro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the Omnipotent!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전능의 하나님 </dc:title>
  <dc:creator>HEG</dc:creator>
  <cp:lastModifiedBy>jungyeo park</cp:lastModifiedBy>
  <cp:revision>13</cp:revision>
  <dcterms:created xsi:type="dcterms:W3CDTF">2015-05-12T23:55:45Z</dcterms:created>
  <dcterms:modified xsi:type="dcterms:W3CDTF">2015-10-17T19:10:52Z</dcterms:modified>
</cp:coreProperties>
</file>