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588" autoAdjust="0"/>
    <p:restoredTop sz="94664" autoAdjust="0"/>
  </p:normalViewPr>
  <p:slideViewPr>
    <p:cSldViewPr>
      <p:cViewPr varScale="1">
        <p:scale>
          <a:sx n="111" d="100"/>
          <a:sy n="111" d="100"/>
        </p:scale>
        <p:origin x="-24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29C9F-892F-4164-B0E4-3F4454621C07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3F5A-B27D-459D-A4C6-8A26CC1A20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29C9F-892F-4164-B0E4-3F4454621C07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3F5A-B27D-459D-A4C6-8A26CC1A20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29C9F-892F-4164-B0E4-3F4454621C07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3F5A-B27D-459D-A4C6-8A26CC1A20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29C9F-892F-4164-B0E4-3F4454621C07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3F5A-B27D-459D-A4C6-8A26CC1A20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29C9F-892F-4164-B0E4-3F4454621C07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3F5A-B27D-459D-A4C6-8A26CC1A20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29C9F-892F-4164-B0E4-3F4454621C07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3F5A-B27D-459D-A4C6-8A26CC1A20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29C9F-892F-4164-B0E4-3F4454621C07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3F5A-B27D-459D-A4C6-8A26CC1A20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29C9F-892F-4164-B0E4-3F4454621C07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3F5A-B27D-459D-A4C6-8A26CC1A20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29C9F-892F-4164-B0E4-3F4454621C07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3F5A-B27D-459D-A4C6-8A26CC1A20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29C9F-892F-4164-B0E4-3F4454621C07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3F5A-B27D-459D-A4C6-8A26CC1A20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29C9F-892F-4164-B0E4-3F4454621C07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3F5A-B27D-459D-A4C6-8A26CC1A209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29C9F-892F-4164-B0E4-3F4454621C07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53F5A-B27D-459D-A4C6-8A26CC1A209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Glory To His Name.jpg"/>
          <p:cNvPicPr>
            <a:picLocks noChangeAspect="1"/>
          </p:cNvPicPr>
          <p:nvPr userDrawn="1"/>
        </p:nvPicPr>
        <p:blipFill>
          <a:blip r:embed="rId14" cstate="print">
            <a:lum brigh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Glory To His Name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488" y="214290"/>
            <a:ext cx="3714776" cy="404663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Glory To His Name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764704"/>
            <a:ext cx="8464454" cy="5378940"/>
          </a:xfrm>
        </p:spPr>
        <p:txBody>
          <a:bodyPr>
            <a:noAutofit/>
          </a:bodyPr>
          <a:lstStyle/>
          <a:p>
            <a:pPr algn="l"/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Down at the cross where my Savior died, Down where for cleansing  from sin  I cried; There to my heart was the blood applied, Glory to His Name.</a:t>
            </a:r>
          </a:p>
          <a:p>
            <a:pPr algn="l"/>
            <a:endParaRPr lang="en-US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Refrain:                                                                                                                                 Glory to His name, glory to His name;                                                                              There to my heart  was the 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blood 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applied,  Glory to His name.</a:t>
            </a:r>
          </a:p>
          <a:p>
            <a:pPr algn="l"/>
            <a:endParaRPr lang="en-US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 am so wondrously saved from sin, Jesus so sweetly abides within;                                  There at the cross where He took me in, Glory to His name.</a:t>
            </a:r>
          </a:p>
          <a:p>
            <a:pPr algn="l"/>
            <a:endParaRPr lang="en-US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Oh, precious fountain that saves from sin, I am so glad I have  entered in;                         There Jesus saves me and keeps me clean,  Glory to His name.</a:t>
            </a:r>
          </a:p>
          <a:p>
            <a:pPr algn="l"/>
            <a:endParaRPr lang="en-US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Come to this fountain so rich and sweet, Cast thy poor soul at the Savior’s feet;</a:t>
            </a:r>
            <a:b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Plunge in today, and be made complete; Glory to His Name!</a:t>
            </a:r>
          </a:p>
          <a:p>
            <a:pPr algn="l"/>
            <a:endParaRPr lang="en-US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800" b="1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800" b="1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141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Glory To His Name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Glory To His Name</dc:title>
  <dc:creator>HEG</dc:creator>
  <cp:lastModifiedBy>admin</cp:lastModifiedBy>
  <cp:revision>27</cp:revision>
  <dcterms:created xsi:type="dcterms:W3CDTF">2015-05-13T15:28:09Z</dcterms:created>
  <dcterms:modified xsi:type="dcterms:W3CDTF">2026-08-24T15:36:34Z</dcterms:modified>
</cp:coreProperties>
</file>