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140" y="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면류관 벗어서.jpg"/>
          <p:cNvPicPr>
            <a:picLocks noChangeAspect="1"/>
          </p:cNvPicPr>
          <p:nvPr/>
        </p:nvPicPr>
        <p:blipFill>
          <a:blip r:embed="rId3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8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Crown Him With Many Crowns</a:t>
            </a:r>
            <a:r>
              <a:rPr lang="en-US" dirty="0" smtClean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9144000" cy="5562600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sz="24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smtClean="0">
                <a:solidFill>
                  <a:schemeClr val="tx1"/>
                </a:solidFill>
              </a:rPr>
              <a:t>Crown </a:t>
            </a:r>
            <a:r>
              <a:rPr lang="en-US" sz="2000" b="1" dirty="0" smtClean="0">
                <a:solidFill>
                  <a:schemeClr val="tx1"/>
                </a:solidFill>
              </a:rPr>
              <a:t>him with many crowns,  the Lamb upon his throne, Hark! </a:t>
            </a:r>
            <a:r>
              <a:rPr lang="en-US" sz="2000" b="1" dirty="0" smtClean="0">
                <a:solidFill>
                  <a:schemeClr val="tx1"/>
                </a:solidFill>
              </a:rPr>
              <a:t>how the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heavenly </a:t>
            </a:r>
            <a:r>
              <a:rPr lang="en-US" sz="2000" b="1" dirty="0" smtClean="0">
                <a:solidFill>
                  <a:schemeClr val="tx1"/>
                </a:solidFill>
              </a:rPr>
              <a:t>anthem drowns  all music but its own</a:t>
            </a:r>
            <a:r>
              <a:rPr lang="en-US" sz="2000" b="1" dirty="0" smtClean="0">
                <a:solidFill>
                  <a:schemeClr val="tx1"/>
                </a:solidFill>
              </a:rPr>
              <a:t>. Awake, my soul, and sing </a:t>
            </a:r>
            <a:r>
              <a:rPr lang="en-US" sz="2000" b="1" dirty="0" smtClean="0">
                <a:solidFill>
                  <a:schemeClr val="tx1"/>
                </a:solidFill>
              </a:rPr>
              <a:t>of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him </a:t>
            </a:r>
            <a:r>
              <a:rPr lang="en-US" sz="2000" b="1" dirty="0" smtClean="0">
                <a:solidFill>
                  <a:schemeClr val="tx1"/>
                </a:solidFill>
              </a:rPr>
              <a:t>who </a:t>
            </a:r>
            <a:r>
              <a:rPr lang="en-US" sz="2000" b="1" dirty="0" smtClean="0">
                <a:solidFill>
                  <a:schemeClr val="tx1"/>
                </a:solidFill>
              </a:rPr>
              <a:t>died for thee, </a:t>
            </a:r>
            <a:r>
              <a:rPr lang="en-US" sz="2000" b="1" dirty="0" smtClean="0">
                <a:solidFill>
                  <a:schemeClr val="tx1"/>
                </a:solidFill>
              </a:rPr>
              <a:t> and </a:t>
            </a:r>
            <a:r>
              <a:rPr lang="en-US" sz="2000" b="1" dirty="0" smtClean="0">
                <a:solidFill>
                  <a:schemeClr val="tx1"/>
                </a:solidFill>
              </a:rPr>
              <a:t>hail him as thy matchless </a:t>
            </a:r>
            <a:r>
              <a:rPr lang="en-US" sz="2000" b="1" dirty="0" smtClean="0">
                <a:solidFill>
                  <a:schemeClr val="tx1"/>
                </a:solidFill>
              </a:rPr>
              <a:t>King </a:t>
            </a:r>
            <a:r>
              <a:rPr lang="en-US" sz="2000" b="1" dirty="0" smtClean="0">
                <a:solidFill>
                  <a:schemeClr val="tx1"/>
                </a:solidFill>
              </a:rPr>
              <a:t>through all eternity.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2. Crown </a:t>
            </a:r>
            <a:r>
              <a:rPr lang="en-US" sz="2000" b="1" dirty="0" smtClean="0">
                <a:solidFill>
                  <a:schemeClr val="tx1"/>
                </a:solidFill>
              </a:rPr>
              <a:t>him the Lord of life, who triumphed o'er the grave, </a:t>
            </a:r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rose </a:t>
            </a:r>
            <a:r>
              <a:rPr lang="en-US" sz="2000" b="1" dirty="0" smtClean="0">
                <a:solidFill>
                  <a:schemeClr val="tx1"/>
                </a:solidFill>
              </a:rPr>
              <a:t>victorious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in the strife  for those he came to save. </a:t>
            </a:r>
            <a:r>
              <a:rPr lang="en-US" sz="2000" b="1" dirty="0" smtClean="0">
                <a:solidFill>
                  <a:schemeClr val="tx1"/>
                </a:solidFill>
              </a:rPr>
              <a:t>His </a:t>
            </a:r>
            <a:r>
              <a:rPr lang="en-US" sz="2000" b="1" dirty="0" smtClean="0">
                <a:solidFill>
                  <a:schemeClr val="tx1"/>
                </a:solidFill>
              </a:rPr>
              <a:t>glories now we sing, who died, </a:t>
            </a:r>
            <a:r>
              <a:rPr lang="en-US" sz="2000" b="1" dirty="0" smtClean="0">
                <a:solidFill>
                  <a:schemeClr val="tx1"/>
                </a:solidFill>
              </a:rPr>
              <a:t>and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rose on high, </a:t>
            </a:r>
            <a:r>
              <a:rPr lang="en-US" sz="2000" b="1" dirty="0" smtClean="0">
                <a:solidFill>
                  <a:schemeClr val="tx1"/>
                </a:solidFill>
              </a:rPr>
              <a:t>who </a:t>
            </a:r>
            <a:r>
              <a:rPr lang="en-US" sz="2000" b="1" dirty="0" smtClean="0">
                <a:solidFill>
                  <a:schemeClr val="tx1"/>
                </a:solidFill>
              </a:rPr>
              <a:t>died, eternal life to bring, and lives that death may die.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3. Crown </a:t>
            </a:r>
            <a:r>
              <a:rPr lang="en-US" sz="2000" b="1" dirty="0" smtClean="0">
                <a:solidFill>
                  <a:schemeClr val="tx1"/>
                </a:solidFill>
              </a:rPr>
              <a:t>Him the Lord of love Behold His hands and side</a:t>
            </a:r>
            <a:r>
              <a:rPr lang="en-US" sz="2000" b="1" dirty="0" smtClean="0">
                <a:solidFill>
                  <a:schemeClr val="tx1"/>
                </a:solidFill>
              </a:rPr>
              <a:t>, Rich </a:t>
            </a:r>
            <a:r>
              <a:rPr lang="en-US" sz="2000" b="1" dirty="0" smtClean="0">
                <a:solidFill>
                  <a:schemeClr val="tx1"/>
                </a:solidFill>
              </a:rPr>
              <a:t>wounds, yet visible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above</a:t>
            </a:r>
            <a:r>
              <a:rPr lang="en-US" sz="2000" b="1" dirty="0" smtClean="0">
                <a:solidFill>
                  <a:schemeClr val="tx1"/>
                </a:solidFill>
              </a:rPr>
              <a:t>, In beauty glorified</a:t>
            </a:r>
            <a:r>
              <a:rPr lang="en-US" sz="2000" b="1" dirty="0" smtClean="0">
                <a:solidFill>
                  <a:schemeClr val="tx1"/>
                </a:solidFill>
              </a:rPr>
              <a:t>: No </a:t>
            </a:r>
            <a:r>
              <a:rPr lang="en-US" sz="2000" b="1" dirty="0" smtClean="0">
                <a:solidFill>
                  <a:schemeClr val="tx1"/>
                </a:solidFill>
              </a:rPr>
              <a:t>angle in the sky Can fully bear the sight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 But </a:t>
            </a:r>
            <a:r>
              <a:rPr lang="en-US" sz="2000" b="1" dirty="0" smtClean="0">
                <a:solidFill>
                  <a:schemeClr val="tx1"/>
                </a:solidFill>
              </a:rPr>
              <a:t>downward bends His burning eye At mysteries so bright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4. Crown </a:t>
            </a:r>
            <a:r>
              <a:rPr lang="en-US" sz="2000" b="1" dirty="0" smtClean="0">
                <a:solidFill>
                  <a:schemeClr val="tx1"/>
                </a:solidFill>
              </a:rPr>
              <a:t>Him the Lord of years, the Potentate of time</a:t>
            </a:r>
            <a:r>
              <a:rPr lang="en-US" sz="2000" b="1" dirty="0" smtClean="0">
                <a:solidFill>
                  <a:schemeClr val="tx1"/>
                </a:solidFill>
              </a:rPr>
              <a:t>,  Creator </a:t>
            </a:r>
            <a:r>
              <a:rPr lang="en-US" sz="2000" b="1" dirty="0" smtClean="0">
                <a:solidFill>
                  <a:schemeClr val="tx1"/>
                </a:solidFill>
              </a:rPr>
              <a:t>of the rolling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spheres</a:t>
            </a:r>
            <a:r>
              <a:rPr lang="en-US" sz="2000" b="1" dirty="0" smtClean="0">
                <a:solidFill>
                  <a:schemeClr val="tx1"/>
                </a:solidFill>
              </a:rPr>
              <a:t>, ineffably </a:t>
            </a:r>
            <a:r>
              <a:rPr lang="en-US" sz="2000" b="1" dirty="0" smtClean="0">
                <a:solidFill>
                  <a:schemeClr val="tx1"/>
                </a:solidFill>
              </a:rPr>
              <a:t>sublime. All </a:t>
            </a:r>
            <a:r>
              <a:rPr lang="en-US" sz="2000" b="1" dirty="0" smtClean="0">
                <a:solidFill>
                  <a:schemeClr val="tx1"/>
                </a:solidFill>
              </a:rPr>
              <a:t>hail, Redeemer, hail! For Thou has died for me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marL="457200" indent="-457200" algn="l"/>
            <a:r>
              <a:rPr lang="en-US" sz="2000" b="1" smtClean="0">
                <a:solidFill>
                  <a:schemeClr val="tx1"/>
                </a:solidFill>
              </a:rPr>
              <a:t>     Thy </a:t>
            </a:r>
            <a:r>
              <a:rPr lang="en-US" sz="2000" b="1" dirty="0" smtClean="0">
                <a:solidFill>
                  <a:schemeClr val="tx1"/>
                </a:solidFill>
              </a:rPr>
              <a:t>praise and glory shall not fail throughout eternity.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own Him With Many Crown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Crown Him With Many Crowns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면류관드리세</dc:title>
  <dc:creator>jungyeo park</dc:creator>
  <cp:lastModifiedBy>jungyeo park</cp:lastModifiedBy>
  <cp:revision>9</cp:revision>
  <dcterms:created xsi:type="dcterms:W3CDTF">2015-10-25T18:50:07Z</dcterms:created>
  <dcterms:modified xsi:type="dcterms:W3CDTF">2015-10-28T16:05:32Z</dcterms:modified>
</cp:coreProperties>
</file>