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B8EAF-B858-4A1A-89D2-432936663DF3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BAD7B-9EC0-45D5-B0B9-5EBB058184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B8EAF-B858-4A1A-89D2-432936663DF3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BAD7B-9EC0-45D5-B0B9-5EBB058184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B8EAF-B858-4A1A-89D2-432936663DF3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BAD7B-9EC0-45D5-B0B9-5EBB058184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B8EAF-B858-4A1A-89D2-432936663DF3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BAD7B-9EC0-45D5-B0B9-5EBB058184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B8EAF-B858-4A1A-89D2-432936663DF3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BAD7B-9EC0-45D5-B0B9-5EBB058184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B8EAF-B858-4A1A-89D2-432936663DF3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BAD7B-9EC0-45D5-B0B9-5EBB058184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B8EAF-B858-4A1A-89D2-432936663DF3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BAD7B-9EC0-45D5-B0B9-5EBB058184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B8EAF-B858-4A1A-89D2-432936663DF3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BAD7B-9EC0-45D5-B0B9-5EBB058184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B8EAF-B858-4A1A-89D2-432936663DF3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BAD7B-9EC0-45D5-B0B9-5EBB058184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B8EAF-B858-4A1A-89D2-432936663DF3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BAD7B-9EC0-45D5-B0B9-5EBB058184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B8EAF-B858-4A1A-89D2-432936663DF3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BAD7B-9EC0-45D5-B0B9-5EBB058184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B8EAF-B858-4A1A-89D2-432936663DF3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BAD7B-9EC0-45D5-B0B9-5EBB0581842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s The Deer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s The Deer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4200" y="0"/>
            <a:ext cx="2743200" cy="685800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As The Deer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066800"/>
            <a:ext cx="3962400" cy="525780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sz="2100" b="1" dirty="0" smtClean="0">
                <a:solidFill>
                  <a:schemeClr val="tx1"/>
                </a:solidFill>
              </a:rPr>
              <a:t>As the deer </a:t>
            </a:r>
            <a:r>
              <a:rPr lang="en-US" sz="2100" b="1" dirty="0" smtClean="0">
                <a:solidFill>
                  <a:schemeClr val="tx1"/>
                </a:solidFill>
              </a:rPr>
              <a:t> </a:t>
            </a:r>
            <a:r>
              <a:rPr lang="en-US" sz="2100" b="1" dirty="0" err="1" smtClean="0">
                <a:solidFill>
                  <a:schemeClr val="tx1"/>
                </a:solidFill>
              </a:rPr>
              <a:t>panteth</a:t>
            </a:r>
            <a:r>
              <a:rPr lang="en-US" sz="2100" b="1" dirty="0" smtClean="0">
                <a:solidFill>
                  <a:schemeClr val="tx1"/>
                </a:solidFill>
              </a:rPr>
              <a:t>  for </a:t>
            </a:r>
            <a:r>
              <a:rPr lang="en-US" sz="2100" b="1" dirty="0" smtClean="0">
                <a:solidFill>
                  <a:schemeClr val="tx1"/>
                </a:solidFill>
              </a:rPr>
              <a:t>the water</a:t>
            </a:r>
            <a:br>
              <a:rPr lang="en-US" sz="2100" b="1" dirty="0" smtClean="0">
                <a:solidFill>
                  <a:schemeClr val="tx1"/>
                </a:solidFill>
              </a:rPr>
            </a:br>
            <a:r>
              <a:rPr lang="en-US" sz="2100" b="1" dirty="0" smtClean="0">
                <a:solidFill>
                  <a:schemeClr val="tx1"/>
                </a:solidFill>
              </a:rPr>
              <a:t>So my soul </a:t>
            </a:r>
            <a:r>
              <a:rPr lang="en-US" sz="2100" b="1" dirty="0" smtClean="0">
                <a:solidFill>
                  <a:schemeClr val="tx1"/>
                </a:solidFill>
              </a:rPr>
              <a:t> </a:t>
            </a:r>
            <a:r>
              <a:rPr lang="en-US" sz="2100" b="1" dirty="0" err="1" smtClean="0">
                <a:solidFill>
                  <a:schemeClr val="tx1"/>
                </a:solidFill>
              </a:rPr>
              <a:t>longeth</a:t>
            </a:r>
            <a:r>
              <a:rPr lang="en-US" sz="2100" b="1" dirty="0" smtClean="0">
                <a:solidFill>
                  <a:schemeClr val="tx1"/>
                </a:solidFill>
              </a:rPr>
              <a:t>  after </a:t>
            </a:r>
            <a:r>
              <a:rPr lang="en-US" sz="2100" b="1" dirty="0" smtClean="0">
                <a:solidFill>
                  <a:schemeClr val="tx1"/>
                </a:solidFill>
              </a:rPr>
              <a:t>Thee</a:t>
            </a:r>
            <a:br>
              <a:rPr lang="en-US" sz="2100" b="1" dirty="0" smtClean="0">
                <a:solidFill>
                  <a:schemeClr val="tx1"/>
                </a:solidFill>
              </a:rPr>
            </a:br>
            <a:r>
              <a:rPr lang="en-US" sz="2100" b="1" dirty="0" smtClean="0">
                <a:solidFill>
                  <a:schemeClr val="tx1"/>
                </a:solidFill>
              </a:rPr>
              <a:t>You alone are my heart's desire</a:t>
            </a:r>
            <a:br>
              <a:rPr lang="en-US" sz="2100" b="1" dirty="0" smtClean="0">
                <a:solidFill>
                  <a:schemeClr val="tx1"/>
                </a:solidFill>
              </a:rPr>
            </a:br>
            <a:r>
              <a:rPr lang="en-US" sz="2100" b="1" dirty="0" smtClean="0">
                <a:solidFill>
                  <a:schemeClr val="tx1"/>
                </a:solidFill>
              </a:rPr>
              <a:t>And I long to worship Thee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100" b="1" dirty="0" smtClean="0">
                <a:solidFill>
                  <a:srgbClr val="FF0000"/>
                </a:solidFill>
              </a:rPr>
              <a:t>Chorus </a:t>
            </a:r>
            <a:br>
              <a:rPr lang="en-US" sz="2100" b="1" dirty="0" smtClean="0">
                <a:solidFill>
                  <a:srgbClr val="FF0000"/>
                </a:solidFill>
              </a:rPr>
            </a:br>
            <a:r>
              <a:rPr lang="en-US" sz="2100" b="1" dirty="0" smtClean="0">
                <a:solidFill>
                  <a:srgbClr val="FF0000"/>
                </a:solidFill>
              </a:rPr>
              <a:t>You alone are my strength my shield</a:t>
            </a:r>
            <a:br>
              <a:rPr lang="en-US" sz="2100" b="1" dirty="0" smtClean="0">
                <a:solidFill>
                  <a:srgbClr val="FF0000"/>
                </a:solidFill>
              </a:rPr>
            </a:br>
            <a:r>
              <a:rPr lang="en-US" sz="2100" b="1" dirty="0" smtClean="0">
                <a:solidFill>
                  <a:srgbClr val="FF0000"/>
                </a:solidFill>
              </a:rPr>
              <a:t>To You alone may my spirit yield</a:t>
            </a:r>
            <a:br>
              <a:rPr lang="en-US" sz="2100" b="1" dirty="0" smtClean="0">
                <a:solidFill>
                  <a:srgbClr val="FF0000"/>
                </a:solidFill>
              </a:rPr>
            </a:br>
            <a:r>
              <a:rPr lang="en-US" sz="2100" b="1" dirty="0" smtClean="0">
                <a:solidFill>
                  <a:srgbClr val="FF0000"/>
                </a:solidFill>
              </a:rPr>
              <a:t>You alone are my heart's desire</a:t>
            </a:r>
            <a:br>
              <a:rPr lang="en-US" sz="2100" b="1" dirty="0" smtClean="0">
                <a:solidFill>
                  <a:srgbClr val="FF0000"/>
                </a:solidFill>
              </a:rPr>
            </a:br>
            <a:r>
              <a:rPr lang="en-US" sz="2100" b="1" dirty="0" smtClean="0">
                <a:solidFill>
                  <a:srgbClr val="FF0000"/>
                </a:solidFill>
              </a:rPr>
              <a:t>And I long to worship Thee</a:t>
            </a:r>
          </a:p>
          <a:p>
            <a:pPr algn="l"/>
            <a:endParaRPr lang="en-US" sz="800" b="1" dirty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200" b="1" dirty="0" smtClean="0">
                <a:solidFill>
                  <a:schemeClr val="tx1"/>
                </a:solidFill>
              </a:rPr>
              <a:t>You're my friend</a:t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And You are my brother</a:t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Even though You are a King</a:t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I love You more than any other</a:t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So much more than anything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200" b="1" dirty="0" smtClean="0">
                <a:solidFill>
                  <a:schemeClr val="tx1"/>
                </a:solidFill>
              </a:rPr>
              <a:t>I want You more than </a:t>
            </a:r>
            <a:r>
              <a:rPr lang="en-US" sz="2200" b="1" dirty="0" smtClean="0">
                <a:solidFill>
                  <a:schemeClr val="tx1"/>
                </a:solidFill>
              </a:rPr>
              <a:t>gold </a:t>
            </a:r>
            <a:r>
              <a:rPr lang="en-US" sz="2200" b="1" dirty="0" smtClean="0">
                <a:solidFill>
                  <a:schemeClr val="tx1"/>
                </a:solidFill>
              </a:rPr>
              <a:t>or </a:t>
            </a:r>
            <a:r>
              <a:rPr lang="en-US" sz="2200" b="1" dirty="0" smtClean="0">
                <a:solidFill>
                  <a:schemeClr val="tx1"/>
                </a:solidFill>
              </a:rPr>
              <a:t>silver </a:t>
            </a:r>
            <a:r>
              <a:rPr lang="en-US" sz="2200" b="1" dirty="0" smtClean="0">
                <a:solidFill>
                  <a:schemeClr val="tx1"/>
                </a:solidFill>
              </a:rPr>
              <a:t/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Only </a:t>
            </a:r>
            <a:r>
              <a:rPr lang="en-US" sz="2200" b="1" dirty="0" smtClean="0">
                <a:solidFill>
                  <a:schemeClr val="tx1"/>
                </a:solidFill>
              </a:rPr>
              <a:t>You can satisfy</a:t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You alone are the real </a:t>
            </a:r>
            <a:r>
              <a:rPr lang="en-US" sz="2200" b="1" dirty="0" smtClean="0">
                <a:solidFill>
                  <a:schemeClr val="tx1"/>
                </a:solidFill>
              </a:rPr>
              <a:t>joy giver</a:t>
            </a:r>
            <a:r>
              <a:rPr lang="en-US" sz="2200" b="1" dirty="0" smtClean="0">
                <a:solidFill>
                  <a:schemeClr val="tx1"/>
                </a:solidFill>
              </a:rPr>
              <a:t/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And the apple of my eye   </a:t>
            </a:r>
            <a:endParaRPr lang="en-US" sz="2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10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As The Deer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 The Deer </dc:title>
  <dc:creator>jungyeo park</dc:creator>
  <cp:lastModifiedBy>mary</cp:lastModifiedBy>
  <cp:revision>11</cp:revision>
  <dcterms:created xsi:type="dcterms:W3CDTF">2015-10-29T00:18:36Z</dcterms:created>
  <dcterms:modified xsi:type="dcterms:W3CDTF">2018-02-21T14:17:58Z</dcterms:modified>
</cp:coreProperties>
</file>