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1" autoAdjust="0"/>
    <p:restoredTop sz="94664" autoAdjust="0"/>
  </p:normalViewPr>
  <p:slideViewPr>
    <p:cSldViewPr showGuides="1">
      <p:cViewPr varScale="1">
        <p:scale>
          <a:sx n="111" d="100"/>
          <a:sy n="111" d="100"/>
        </p:scale>
        <p:origin x="-24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B8EAF-B858-4A1A-89D2-432936663DF3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BAD7B-9EC0-45D5-B0B9-5EBB058184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B8EAF-B858-4A1A-89D2-432936663DF3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BAD7B-9EC0-45D5-B0B9-5EBB058184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B8EAF-B858-4A1A-89D2-432936663DF3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BAD7B-9EC0-45D5-B0B9-5EBB058184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B8EAF-B858-4A1A-89D2-432936663DF3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BAD7B-9EC0-45D5-B0B9-5EBB058184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B8EAF-B858-4A1A-89D2-432936663DF3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BAD7B-9EC0-45D5-B0B9-5EBB058184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B8EAF-B858-4A1A-89D2-432936663DF3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BAD7B-9EC0-45D5-B0B9-5EBB058184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B8EAF-B858-4A1A-89D2-432936663DF3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BAD7B-9EC0-45D5-B0B9-5EBB058184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B8EAF-B858-4A1A-89D2-432936663DF3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BAD7B-9EC0-45D5-B0B9-5EBB058184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B8EAF-B858-4A1A-89D2-432936663DF3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BAD7B-9EC0-45D5-B0B9-5EBB058184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B8EAF-B858-4A1A-89D2-432936663DF3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BAD7B-9EC0-45D5-B0B9-5EBB058184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B8EAF-B858-4A1A-89D2-432936663DF3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FBAD7B-9EC0-45D5-B0B9-5EBB0581842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B8EAF-B858-4A1A-89D2-432936663DF3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FBAD7B-9EC0-45D5-B0B9-5EBB0581842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s The Deer.jpg"/>
          <p:cNvPicPr>
            <a:picLocks noChangeAspect="1"/>
          </p:cNvPicPr>
          <p:nvPr userDrawn="1"/>
        </p:nvPicPr>
        <p:blipFill>
          <a:blip r:embed="rId14" cstate="print">
            <a:lum bright="6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As The Deer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24200" y="152400"/>
            <a:ext cx="2895600" cy="533400"/>
          </a:xfrm>
        </p:spPr>
        <p:txBody>
          <a:bodyPr>
            <a:noAutofit/>
          </a:bodyPr>
          <a:lstStyle/>
          <a:p>
            <a:r>
              <a:rPr lang="en-US" sz="4000" b="1" dirty="0" smtClean="0"/>
              <a:t>As The Deer 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066800"/>
            <a:ext cx="3962400" cy="525780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sz="2100" b="1" dirty="0" smtClean="0">
                <a:solidFill>
                  <a:schemeClr val="tx1"/>
                </a:solidFill>
              </a:rPr>
              <a:t>As the deer  </a:t>
            </a:r>
            <a:r>
              <a:rPr lang="en-US" sz="2100" b="1" dirty="0" err="1" smtClean="0">
                <a:solidFill>
                  <a:schemeClr val="tx1"/>
                </a:solidFill>
              </a:rPr>
              <a:t>panteth</a:t>
            </a:r>
            <a:r>
              <a:rPr lang="en-US" sz="2100" b="1" dirty="0" smtClean="0">
                <a:solidFill>
                  <a:schemeClr val="tx1"/>
                </a:solidFill>
              </a:rPr>
              <a:t>  for the water</a:t>
            </a:r>
            <a:br>
              <a:rPr lang="en-US" sz="2100" b="1" dirty="0" smtClean="0">
                <a:solidFill>
                  <a:schemeClr val="tx1"/>
                </a:solidFill>
              </a:rPr>
            </a:br>
            <a:r>
              <a:rPr lang="en-US" sz="2100" b="1" dirty="0" smtClean="0">
                <a:solidFill>
                  <a:schemeClr val="tx1"/>
                </a:solidFill>
              </a:rPr>
              <a:t>So my soul  </a:t>
            </a:r>
            <a:r>
              <a:rPr lang="en-US" sz="2100" b="1" dirty="0" err="1" smtClean="0">
                <a:solidFill>
                  <a:schemeClr val="tx1"/>
                </a:solidFill>
              </a:rPr>
              <a:t>longeth</a:t>
            </a:r>
            <a:r>
              <a:rPr lang="en-US" sz="2100" b="1" dirty="0" smtClean="0">
                <a:solidFill>
                  <a:schemeClr val="tx1"/>
                </a:solidFill>
              </a:rPr>
              <a:t> </a:t>
            </a:r>
            <a:r>
              <a:rPr lang="en-US" sz="2100" b="1" dirty="0" smtClean="0">
                <a:solidFill>
                  <a:schemeClr val="tx1"/>
                </a:solidFill>
              </a:rPr>
              <a:t> after </a:t>
            </a:r>
            <a:r>
              <a:rPr lang="en-US" sz="2100" b="1" dirty="0" smtClean="0">
                <a:solidFill>
                  <a:schemeClr val="tx1"/>
                </a:solidFill>
              </a:rPr>
              <a:t>Thee</a:t>
            </a:r>
            <a:br>
              <a:rPr lang="en-US" sz="2100" b="1" dirty="0" smtClean="0">
                <a:solidFill>
                  <a:schemeClr val="tx1"/>
                </a:solidFill>
              </a:rPr>
            </a:br>
            <a:r>
              <a:rPr lang="en-US" sz="2100" b="1" dirty="0" smtClean="0">
                <a:solidFill>
                  <a:schemeClr val="tx1"/>
                </a:solidFill>
              </a:rPr>
              <a:t>You alone are my heart's desire</a:t>
            </a:r>
            <a:br>
              <a:rPr lang="en-US" sz="2100" b="1" dirty="0" smtClean="0">
                <a:solidFill>
                  <a:schemeClr val="tx1"/>
                </a:solidFill>
              </a:rPr>
            </a:br>
            <a:r>
              <a:rPr lang="en-US" sz="2100" b="1" dirty="0" smtClean="0">
                <a:solidFill>
                  <a:schemeClr val="tx1"/>
                </a:solidFill>
              </a:rPr>
              <a:t>And I long to worship Thee</a:t>
            </a:r>
          </a:p>
          <a:p>
            <a:pPr algn="l"/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2100" b="1" dirty="0" smtClean="0">
                <a:solidFill>
                  <a:srgbClr val="FF0000"/>
                </a:solidFill>
              </a:rPr>
              <a:t>Chorus </a:t>
            </a:r>
            <a:br>
              <a:rPr lang="en-US" sz="2100" b="1" dirty="0" smtClean="0">
                <a:solidFill>
                  <a:srgbClr val="FF0000"/>
                </a:solidFill>
              </a:rPr>
            </a:br>
            <a:r>
              <a:rPr lang="en-US" sz="2100" b="1" dirty="0" smtClean="0">
                <a:solidFill>
                  <a:srgbClr val="FF0000"/>
                </a:solidFill>
              </a:rPr>
              <a:t>You alone are my strength my shield</a:t>
            </a:r>
            <a:br>
              <a:rPr lang="en-US" sz="2100" b="1" dirty="0" smtClean="0">
                <a:solidFill>
                  <a:srgbClr val="FF0000"/>
                </a:solidFill>
              </a:rPr>
            </a:br>
            <a:r>
              <a:rPr lang="en-US" sz="2100" b="1" dirty="0" smtClean="0">
                <a:solidFill>
                  <a:srgbClr val="FF0000"/>
                </a:solidFill>
              </a:rPr>
              <a:t>To You alone may my spirit yield</a:t>
            </a:r>
            <a:br>
              <a:rPr lang="en-US" sz="2100" b="1" dirty="0" smtClean="0">
                <a:solidFill>
                  <a:srgbClr val="FF0000"/>
                </a:solidFill>
              </a:rPr>
            </a:br>
            <a:r>
              <a:rPr lang="en-US" sz="2100" b="1" dirty="0" smtClean="0">
                <a:solidFill>
                  <a:srgbClr val="FF0000"/>
                </a:solidFill>
              </a:rPr>
              <a:t>You alone are my heart's desire</a:t>
            </a:r>
            <a:br>
              <a:rPr lang="en-US" sz="2100" b="1" dirty="0" smtClean="0">
                <a:solidFill>
                  <a:srgbClr val="FF0000"/>
                </a:solidFill>
              </a:rPr>
            </a:br>
            <a:r>
              <a:rPr lang="en-US" sz="2100" b="1" dirty="0" smtClean="0">
                <a:solidFill>
                  <a:srgbClr val="FF0000"/>
                </a:solidFill>
              </a:rPr>
              <a:t>And I long to worship Thee</a:t>
            </a:r>
          </a:p>
          <a:p>
            <a:pPr algn="l"/>
            <a:endParaRPr lang="en-US" sz="800" b="1" dirty="0">
              <a:solidFill>
                <a:schemeClr val="tx1"/>
              </a:solidFill>
            </a:endParaRPr>
          </a:p>
          <a:p>
            <a:pPr algn="l"/>
            <a:endParaRPr lang="en-US" sz="2000" b="1" dirty="0" smtClean="0">
              <a:solidFill>
                <a:schemeClr val="tx1"/>
              </a:solidFill>
            </a:endParaRPr>
          </a:p>
          <a:p>
            <a:pPr algn="l"/>
            <a:r>
              <a:rPr lang="en-US" sz="2200" b="1" dirty="0" smtClean="0">
                <a:solidFill>
                  <a:schemeClr val="tx1"/>
                </a:solidFill>
              </a:rPr>
              <a:t>You're my friend</a:t>
            </a:r>
            <a:br>
              <a:rPr lang="en-US" sz="2200" b="1" dirty="0" smtClean="0">
                <a:solidFill>
                  <a:schemeClr val="tx1"/>
                </a:solidFill>
              </a:rPr>
            </a:br>
            <a:r>
              <a:rPr lang="en-US" sz="2200" b="1" dirty="0" smtClean="0">
                <a:solidFill>
                  <a:schemeClr val="tx1"/>
                </a:solidFill>
              </a:rPr>
              <a:t>And You are my brother</a:t>
            </a:r>
            <a:br>
              <a:rPr lang="en-US" sz="2200" b="1" dirty="0" smtClean="0">
                <a:solidFill>
                  <a:schemeClr val="tx1"/>
                </a:solidFill>
              </a:rPr>
            </a:br>
            <a:r>
              <a:rPr lang="en-US" sz="2200" b="1" dirty="0" smtClean="0">
                <a:solidFill>
                  <a:schemeClr val="tx1"/>
                </a:solidFill>
              </a:rPr>
              <a:t>Even though You are a King</a:t>
            </a:r>
            <a:br>
              <a:rPr lang="en-US" sz="2200" b="1" dirty="0" smtClean="0">
                <a:solidFill>
                  <a:schemeClr val="tx1"/>
                </a:solidFill>
              </a:rPr>
            </a:br>
            <a:r>
              <a:rPr lang="en-US" sz="2200" b="1" dirty="0" smtClean="0">
                <a:solidFill>
                  <a:schemeClr val="tx1"/>
                </a:solidFill>
              </a:rPr>
              <a:t>I love You more than any other</a:t>
            </a:r>
            <a:br>
              <a:rPr lang="en-US" sz="2200" b="1" dirty="0" smtClean="0">
                <a:solidFill>
                  <a:schemeClr val="tx1"/>
                </a:solidFill>
              </a:rPr>
            </a:br>
            <a:r>
              <a:rPr lang="en-US" sz="2200" b="1" dirty="0" smtClean="0">
                <a:solidFill>
                  <a:schemeClr val="tx1"/>
                </a:solidFill>
              </a:rPr>
              <a:t>So much more than anything</a:t>
            </a:r>
          </a:p>
          <a:p>
            <a:pPr algn="l"/>
            <a:endParaRPr lang="en-US" sz="2000" b="1" dirty="0" smtClean="0">
              <a:solidFill>
                <a:schemeClr val="tx1"/>
              </a:solidFill>
            </a:endParaRPr>
          </a:p>
          <a:p>
            <a:pPr algn="l"/>
            <a:r>
              <a:rPr lang="en-US" sz="2200" b="1" dirty="0" smtClean="0">
                <a:solidFill>
                  <a:schemeClr val="tx1"/>
                </a:solidFill>
              </a:rPr>
              <a:t>I want You more than gold or silver </a:t>
            </a:r>
            <a:br>
              <a:rPr lang="en-US" sz="2200" b="1" dirty="0" smtClean="0">
                <a:solidFill>
                  <a:schemeClr val="tx1"/>
                </a:solidFill>
              </a:rPr>
            </a:br>
            <a:r>
              <a:rPr lang="en-US" sz="2200" b="1" dirty="0" smtClean="0">
                <a:solidFill>
                  <a:schemeClr val="tx1"/>
                </a:solidFill>
              </a:rPr>
              <a:t>Only You can satisfy</a:t>
            </a:r>
            <a:br>
              <a:rPr lang="en-US" sz="2200" b="1" dirty="0" smtClean="0">
                <a:solidFill>
                  <a:schemeClr val="tx1"/>
                </a:solidFill>
              </a:rPr>
            </a:br>
            <a:r>
              <a:rPr lang="en-US" sz="2200" b="1" dirty="0" smtClean="0">
                <a:solidFill>
                  <a:schemeClr val="tx1"/>
                </a:solidFill>
              </a:rPr>
              <a:t>You alone are the real joy giver</a:t>
            </a:r>
            <a:br>
              <a:rPr lang="en-US" sz="2200" b="1" dirty="0" smtClean="0">
                <a:solidFill>
                  <a:schemeClr val="tx1"/>
                </a:solidFill>
              </a:rPr>
            </a:br>
            <a:r>
              <a:rPr lang="en-US" sz="2200" b="1" dirty="0" smtClean="0">
                <a:solidFill>
                  <a:schemeClr val="tx1"/>
                </a:solidFill>
              </a:rPr>
              <a:t>And the apple of my eye   </a:t>
            </a:r>
            <a:endParaRPr lang="en-US" sz="2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10</Words>
  <Application>Microsoft Office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As The Deer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 The Deer </dc:title>
  <dc:creator>jungyeo park</dc:creator>
  <cp:lastModifiedBy>admin</cp:lastModifiedBy>
  <cp:revision>13</cp:revision>
  <dcterms:created xsi:type="dcterms:W3CDTF">2015-10-29T00:18:36Z</dcterms:created>
  <dcterms:modified xsi:type="dcterms:W3CDTF">2026-09-03T16:54:13Z</dcterms:modified>
</cp:coreProperties>
</file>