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4940-8D1A-4124-99FE-6E07BD4A1B02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BB9A7-DE83-4103-8884-BDEE5C0235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4940-8D1A-4124-99FE-6E07BD4A1B02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BB9A7-DE83-4103-8884-BDEE5C0235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4940-8D1A-4124-99FE-6E07BD4A1B02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BB9A7-DE83-4103-8884-BDEE5C0235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4940-8D1A-4124-99FE-6E07BD4A1B02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BB9A7-DE83-4103-8884-BDEE5C0235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4940-8D1A-4124-99FE-6E07BD4A1B02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BB9A7-DE83-4103-8884-BDEE5C0235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4940-8D1A-4124-99FE-6E07BD4A1B02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BB9A7-DE83-4103-8884-BDEE5C0235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4940-8D1A-4124-99FE-6E07BD4A1B02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BB9A7-DE83-4103-8884-BDEE5C0235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4940-8D1A-4124-99FE-6E07BD4A1B02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BB9A7-DE83-4103-8884-BDEE5C0235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4940-8D1A-4124-99FE-6E07BD4A1B02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BB9A7-DE83-4103-8884-BDEE5C0235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4940-8D1A-4124-99FE-6E07BD4A1B02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BB9A7-DE83-4103-8884-BDEE5C0235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4940-8D1A-4124-99FE-6E07BD4A1B02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BB9A7-DE83-4103-8884-BDEE5C0235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B4940-8D1A-4124-99FE-6E07BD4A1B02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BB9A7-DE83-4103-8884-BDEE5C023536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7" descr="A Wonderful Savior Is Jesus My Lord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Hideth My Soul With Lyrics By; Lyn Alejandrino Hopki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624736" cy="476672"/>
          </a:xfrm>
        </p:spPr>
        <p:txBody>
          <a:bodyPr>
            <a:noAutofit/>
          </a:bodyPr>
          <a:lstStyle/>
          <a:p>
            <a:r>
              <a:rPr lang="en-US" altLang="ko-KR" sz="2800" b="1" dirty="0" smtClean="0"/>
              <a:t>A Wonderful Savior Is Jesus My Lord</a:t>
            </a:r>
            <a:endParaRPr lang="ko-KR" alt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1560" y="836712"/>
            <a:ext cx="7560840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 </a:t>
            </a:r>
            <a:r>
              <a:rPr lang="en-US" sz="1600" b="1" dirty="0" smtClean="0"/>
              <a:t>wonderful Savior is Jesus my Lord,  A wonderful Savior to me; </a:t>
            </a:r>
            <a:r>
              <a:rPr lang="en-US" sz="1600" b="1" dirty="0" smtClean="0"/>
              <a:t>                                                   He </a:t>
            </a:r>
            <a:r>
              <a:rPr lang="en-US" sz="1600" b="1" dirty="0" err="1" smtClean="0"/>
              <a:t>hideth</a:t>
            </a:r>
            <a:r>
              <a:rPr lang="en-US" sz="1600" b="1" dirty="0" smtClean="0"/>
              <a:t> my soul in the cleft of the rock, </a:t>
            </a:r>
            <a:r>
              <a:rPr lang="en-US" sz="1600" b="1" dirty="0" smtClean="0"/>
              <a:t>Where </a:t>
            </a:r>
            <a:r>
              <a:rPr lang="en-US" sz="1600" b="1" dirty="0" smtClean="0"/>
              <a:t>rivers of pleasure I see.</a:t>
            </a:r>
            <a:endParaRPr lang="en-US" altLang="ko-KR" sz="1600" b="1" dirty="0" smtClean="0"/>
          </a:p>
          <a:p>
            <a:pPr marL="514350" indent="-514350">
              <a:buNone/>
            </a:pPr>
            <a:endParaRPr lang="en-US" altLang="ko-KR" sz="1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ko-KR" sz="1600" b="1" dirty="0" smtClean="0">
                <a:solidFill>
                  <a:srgbClr val="FF0000"/>
                </a:solidFill>
              </a:rPr>
              <a:t>Refrain 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He </a:t>
            </a:r>
            <a:r>
              <a:rPr lang="en-US" sz="1600" b="1" dirty="0" err="1" smtClean="0">
                <a:solidFill>
                  <a:srgbClr val="FF0000"/>
                </a:solidFill>
              </a:rPr>
              <a:t>hideth</a:t>
            </a:r>
            <a:r>
              <a:rPr lang="en-US" sz="1600" b="1" dirty="0" smtClean="0">
                <a:solidFill>
                  <a:srgbClr val="FF0000"/>
                </a:solidFill>
              </a:rPr>
              <a:t> my soul in the cleft of the rock  That shadows a dry, 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            thirsty </a:t>
            </a:r>
            <a:r>
              <a:rPr lang="en-US" sz="1600" b="1" dirty="0" smtClean="0">
                <a:solidFill>
                  <a:srgbClr val="FF0000"/>
                </a:solidFill>
              </a:rPr>
              <a:t>land;  He </a:t>
            </a:r>
            <a:r>
              <a:rPr lang="en-US" sz="1600" b="1" dirty="0" err="1" smtClean="0">
                <a:solidFill>
                  <a:srgbClr val="FF0000"/>
                </a:solidFill>
              </a:rPr>
              <a:t>hideth</a:t>
            </a:r>
            <a:r>
              <a:rPr lang="en-US" sz="1600" b="1" dirty="0" smtClean="0">
                <a:solidFill>
                  <a:srgbClr val="FF0000"/>
                </a:solidFill>
              </a:rPr>
              <a:t> my life in the depths of His love, 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                                              And </a:t>
            </a:r>
            <a:r>
              <a:rPr lang="en-US" sz="1600" b="1" dirty="0" smtClean="0">
                <a:solidFill>
                  <a:srgbClr val="FF0000"/>
                </a:solidFill>
              </a:rPr>
              <a:t>covers me there with His hand, </a:t>
            </a:r>
            <a:r>
              <a:rPr lang="en-US" sz="1600" b="1" dirty="0" smtClean="0">
                <a:solidFill>
                  <a:srgbClr val="FF0000"/>
                </a:solidFill>
              </a:rPr>
              <a:t>And </a:t>
            </a:r>
            <a:r>
              <a:rPr lang="en-US" sz="1600" b="1" dirty="0" smtClean="0">
                <a:solidFill>
                  <a:srgbClr val="FF0000"/>
                </a:solidFill>
              </a:rPr>
              <a:t>covers me there with His hand.</a:t>
            </a:r>
            <a:endParaRPr lang="ko-KR" altLang="en-US" sz="1600" b="1" dirty="0" smtClean="0">
              <a:solidFill>
                <a:srgbClr val="FF0000"/>
              </a:solidFill>
            </a:endParaRPr>
          </a:p>
          <a:p>
            <a:pPr marL="514350" indent="-51435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r>
              <a:rPr lang="en-US" sz="1600" b="1" dirty="0" smtClean="0"/>
              <a:t>A </a:t>
            </a:r>
            <a:r>
              <a:rPr lang="en-US" sz="1600" b="1" dirty="0" smtClean="0"/>
              <a:t>wonderful Savior is Jesus my Lord, He </a:t>
            </a:r>
            <a:r>
              <a:rPr lang="en-US" sz="1600" b="1" dirty="0" err="1" smtClean="0"/>
              <a:t>taketh</a:t>
            </a:r>
            <a:r>
              <a:rPr lang="en-US" sz="1600" b="1" dirty="0" smtClean="0"/>
              <a:t> my burden </a:t>
            </a:r>
            <a:r>
              <a:rPr lang="en-US" sz="1600" b="1" dirty="0" smtClean="0"/>
              <a:t>away;                              He </a:t>
            </a:r>
            <a:r>
              <a:rPr lang="en-US" sz="1600" b="1" dirty="0" err="1" smtClean="0"/>
              <a:t>holdeth</a:t>
            </a:r>
            <a:r>
              <a:rPr lang="en-US" sz="1600" b="1" dirty="0" smtClean="0"/>
              <a:t> me up and I shall not be </a:t>
            </a:r>
            <a:r>
              <a:rPr lang="en-US" sz="1600" b="1" dirty="0" smtClean="0"/>
              <a:t>moved                                                           He </a:t>
            </a:r>
            <a:r>
              <a:rPr lang="en-US" sz="1600" b="1" dirty="0" err="1" smtClean="0"/>
              <a:t>giveth</a:t>
            </a:r>
            <a:r>
              <a:rPr lang="en-US" sz="1600" b="1" dirty="0" smtClean="0"/>
              <a:t> me strength as my day.</a:t>
            </a:r>
          </a:p>
          <a:p>
            <a:pPr marL="514350" indent="-51435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r>
              <a:rPr lang="en-US" sz="1600" b="1" dirty="0" smtClean="0"/>
              <a:t>With </a:t>
            </a:r>
            <a:r>
              <a:rPr lang="en-US" sz="1600" b="1" dirty="0" smtClean="0"/>
              <a:t>numberless blessings each moment He </a:t>
            </a:r>
            <a:r>
              <a:rPr lang="en-US" sz="1600" b="1" dirty="0" smtClean="0"/>
              <a:t>crowns,                                               And</a:t>
            </a:r>
            <a:r>
              <a:rPr lang="en-US" sz="1600" b="1" dirty="0" smtClean="0"/>
              <a:t>, filled with His </a:t>
            </a:r>
            <a:r>
              <a:rPr lang="en-US" sz="1600" b="1" dirty="0" err="1" smtClean="0"/>
              <a:t>fulness</a:t>
            </a:r>
            <a:r>
              <a:rPr lang="en-US" sz="1600" b="1" dirty="0" smtClean="0"/>
              <a:t> divine, I sing in my rapture, oh, glory to </a:t>
            </a:r>
            <a:r>
              <a:rPr lang="en-US" sz="1600" b="1" dirty="0" smtClean="0"/>
              <a:t>God,                        For </a:t>
            </a:r>
            <a:r>
              <a:rPr lang="en-US" sz="1600" b="1" dirty="0" smtClean="0"/>
              <a:t>such a Redeemer as mine!</a:t>
            </a:r>
          </a:p>
          <a:p>
            <a:pPr marL="514350" indent="-514350"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/>
              <a:t>When </a:t>
            </a:r>
            <a:r>
              <a:rPr lang="en-US" sz="1600" b="1" dirty="0" smtClean="0"/>
              <a:t>clothed in His brightness, transported I </a:t>
            </a:r>
            <a:r>
              <a:rPr lang="en-US" sz="1600" b="1" dirty="0" smtClean="0"/>
              <a:t>rise                                                   To </a:t>
            </a:r>
            <a:r>
              <a:rPr lang="en-US" sz="1600" b="1" dirty="0" smtClean="0"/>
              <a:t>meet Him in clouds of the sky, His perfect salvation, His wonderful </a:t>
            </a:r>
            <a:r>
              <a:rPr lang="en-US" sz="1600" b="1" dirty="0" err="1" smtClean="0"/>
              <a:t>love,I’ll</a:t>
            </a:r>
            <a:r>
              <a:rPr lang="en-US" sz="1600" b="1" dirty="0" smtClean="0"/>
              <a:t> </a:t>
            </a:r>
            <a:r>
              <a:rPr lang="en-US" sz="1600" b="1" dirty="0" smtClean="0"/>
              <a:t>shout with the millions on high</a:t>
            </a:r>
            <a:r>
              <a:rPr lang="en-US" sz="1600" b="1" dirty="0" smtClean="0"/>
              <a:t>.         </a:t>
            </a:r>
            <a:endParaRPr lang="en-US" altLang="ko-KR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15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Wonderful Savior Is Jesus My Lord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 놀라운 구세주</dc:title>
  <dc:creator>HP</dc:creator>
  <cp:lastModifiedBy>mary</cp:lastModifiedBy>
  <cp:revision>23</cp:revision>
  <dcterms:created xsi:type="dcterms:W3CDTF">2015-10-09T01:04:28Z</dcterms:created>
  <dcterms:modified xsi:type="dcterms:W3CDTF">2018-06-05T18:08:21Z</dcterms:modified>
</cp:coreProperties>
</file>