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  <p:sldId id="276" r:id="rId3"/>
    <p:sldId id="277" r:id="rId4"/>
    <p:sldId id="261" r:id="rId5"/>
    <p:sldId id="278" r:id="rId6"/>
    <p:sldId id="267" r:id="rId7"/>
    <p:sldId id="268" r:id="rId8"/>
    <p:sldId id="279" r:id="rId9"/>
    <p:sldId id="281" r:id="rId10"/>
    <p:sldId id="280" r:id="rId11"/>
    <p:sldId id="282" r:id="rId12"/>
    <p:sldId id="283" r:id="rId13"/>
    <p:sldId id="262" r:id="rId14"/>
    <p:sldId id="269" r:id="rId15"/>
    <p:sldId id="284" r:id="rId16"/>
    <p:sldId id="285" r:id="rId17"/>
    <p:sldId id="286" r:id="rId18"/>
    <p:sldId id="287" r:id="rId19"/>
    <p:sldId id="288" r:id="rId20"/>
    <p:sldId id="289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100" d="100"/>
          <a:sy n="100" d="100"/>
        </p:scale>
        <p:origin x="-43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AF9D95-DB6C-440D-8342-5A14F42AB5F0}" type="datetimeFigureOut">
              <a:rPr lang="en-US" smtClean="0"/>
              <a:pPr/>
              <a:t>1/7/2016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EE572A-A0F4-434E-92B1-E65429E5395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AF9D95-DB6C-440D-8342-5A14F42AB5F0}" type="datetimeFigureOut">
              <a:rPr lang="en-US" smtClean="0"/>
              <a:pPr/>
              <a:t>1/7/2016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EE572A-A0F4-434E-92B1-E65429E5395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AF9D95-DB6C-440D-8342-5A14F42AB5F0}" type="datetimeFigureOut">
              <a:rPr lang="en-US" smtClean="0"/>
              <a:pPr/>
              <a:t>1/7/2016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EE572A-A0F4-434E-92B1-E65429E5395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AF9D95-DB6C-440D-8342-5A14F42AB5F0}" type="datetimeFigureOut">
              <a:rPr lang="en-US" smtClean="0"/>
              <a:pPr/>
              <a:t>1/7/2016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EE572A-A0F4-434E-92B1-E65429E5395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AF9D95-DB6C-440D-8342-5A14F42AB5F0}" type="datetimeFigureOut">
              <a:rPr lang="en-US" smtClean="0"/>
              <a:pPr/>
              <a:t>1/7/2016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EE572A-A0F4-434E-92B1-E65429E5395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AF9D95-DB6C-440D-8342-5A14F42AB5F0}" type="datetimeFigureOut">
              <a:rPr lang="en-US" smtClean="0"/>
              <a:pPr/>
              <a:t>1/7/2016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EE572A-A0F4-434E-92B1-E65429E5395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AF9D95-DB6C-440D-8342-5A14F42AB5F0}" type="datetimeFigureOut">
              <a:rPr lang="en-US" smtClean="0"/>
              <a:pPr/>
              <a:t>1/7/2016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EE572A-A0F4-434E-92B1-E65429E5395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AF9D95-DB6C-440D-8342-5A14F42AB5F0}" type="datetimeFigureOut">
              <a:rPr lang="en-US" smtClean="0"/>
              <a:pPr/>
              <a:t>1/7/2016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EE572A-A0F4-434E-92B1-E65429E5395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AF9D95-DB6C-440D-8342-5A14F42AB5F0}" type="datetimeFigureOut">
              <a:rPr lang="en-US" smtClean="0"/>
              <a:pPr/>
              <a:t>1/7/2016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EE572A-A0F4-434E-92B1-E65429E5395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AF9D95-DB6C-440D-8342-5A14F42AB5F0}" type="datetimeFigureOut">
              <a:rPr lang="en-US" smtClean="0"/>
              <a:pPr/>
              <a:t>1/7/2016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EE572A-A0F4-434E-92B1-E65429E5395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AF9D95-DB6C-440D-8342-5A14F42AB5F0}" type="datetimeFigureOut">
              <a:rPr lang="en-US" smtClean="0"/>
              <a:pPr/>
              <a:t>1/7/2016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EE572A-A0F4-434E-92B1-E65429E5395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AF9D95-DB6C-440D-8342-5A14F42AB5F0}" type="datetimeFigureOut">
              <a:rPr lang="en-US" smtClean="0"/>
              <a:pPr/>
              <a:t>1/7/2016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EE572A-A0F4-434E-92B1-E65429E53959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19400" y="0"/>
            <a:ext cx="3657600" cy="715962"/>
          </a:xfrm>
        </p:spPr>
        <p:txBody>
          <a:bodyPr>
            <a:normAutofit fontScale="90000"/>
          </a:bodyPr>
          <a:lstStyle/>
          <a:p>
            <a:pPr lvl="0"/>
            <a:r>
              <a:rPr lang="ko-KR" altLang="en-US" sz="3600" b="1" dirty="0" smtClean="0">
                <a:solidFill>
                  <a:srgbClr val="FF0000"/>
                </a:solidFill>
              </a:rPr>
              <a:t>프레임 문서만들기</a:t>
            </a:r>
            <a:endParaRPr lang="en-US" sz="3600" b="1" dirty="0">
              <a:solidFill>
                <a:srgbClr val="FF0000"/>
              </a:solidFill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228600" y="685800"/>
            <a:ext cx="7772400" cy="457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lvl="0" indent="-342900">
              <a:spcBef>
                <a:spcPct val="20000"/>
              </a:spcBef>
              <a:defRPr/>
            </a:pPr>
            <a:r>
              <a:rPr lang="ko-KR" altLang="en-US" b="1" dirty="0" smtClean="0">
                <a:solidFill>
                  <a:srgbClr val="FF0000"/>
                </a:solidFill>
              </a:rPr>
              <a:t>프레임 구조 </a:t>
            </a:r>
            <a:r>
              <a:rPr lang="en-US" altLang="ko-KR" b="1" dirty="0" smtClean="0">
                <a:solidFill>
                  <a:srgbClr val="FF0000"/>
                </a:solidFill>
              </a:rPr>
              <a:t>frameset</a:t>
            </a:r>
            <a:r>
              <a:rPr lang="ko-KR" altLang="en-US" b="1" dirty="0" smtClean="0">
                <a:solidFill>
                  <a:srgbClr val="FF0000"/>
                </a:solidFill>
              </a:rPr>
              <a:t>을 만들려면 먼저 </a:t>
            </a:r>
            <a:r>
              <a:rPr lang="en-US" altLang="ko-KR" b="1" dirty="0" smtClean="0">
                <a:solidFill>
                  <a:srgbClr val="FF0000"/>
                </a:solidFill>
              </a:rPr>
              <a:t>frame</a:t>
            </a:r>
            <a:r>
              <a:rPr lang="ko-KR" altLang="en-US" b="1" dirty="0" smtClean="0">
                <a:solidFill>
                  <a:srgbClr val="FF0000"/>
                </a:solidFill>
              </a:rPr>
              <a:t>문서를 만들어 주어야</a:t>
            </a:r>
            <a:endParaRPr lang="en-US" altLang="ko-KR" sz="1400" b="1" dirty="0" smtClean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0" y="990600"/>
            <a:ext cx="9144000" cy="1600200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>
            <a:noAutofit/>
          </a:bodyPr>
          <a:lstStyle/>
          <a:p>
            <a:pPr marL="342900" lvl="0" indent="-342900">
              <a:spcBef>
                <a:spcPct val="20000"/>
              </a:spcBef>
            </a:pP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17-1-1. </a:t>
            </a:r>
            <a:r>
              <a:rPr lang="en-US" altLang="ko-KR" sz="1200" dirty="0" smtClean="0"/>
              <a:t>&lt;html&gt;</a:t>
            </a:r>
          </a:p>
          <a:p>
            <a:pPr marL="342900" lvl="0" indent="-342900">
              <a:spcBef>
                <a:spcPct val="20000"/>
              </a:spcBef>
            </a:pPr>
            <a:r>
              <a:rPr lang="en-US" altLang="ko-KR" sz="1200" dirty="0" smtClean="0"/>
              <a:t>         &lt;head&gt;&lt;title&gt; </a:t>
            </a:r>
            <a:r>
              <a:rPr lang="ko-KR" altLang="en-US" sz="1200" dirty="0" smtClean="0"/>
              <a:t>프레임문서</a:t>
            </a:r>
            <a:r>
              <a:rPr lang="en-US" altLang="ko-KR" sz="1200" dirty="0" smtClean="0"/>
              <a:t>1 &lt;/title&gt; &lt;/head&gt;</a:t>
            </a:r>
          </a:p>
          <a:p>
            <a:pPr marL="342900" lvl="0" indent="-342900">
              <a:spcBef>
                <a:spcPct val="20000"/>
              </a:spcBef>
            </a:pPr>
            <a:r>
              <a:rPr lang="en-US" altLang="ko-KR" sz="1200" dirty="0" smtClean="0"/>
              <a:t>          &lt;body </a:t>
            </a:r>
            <a:r>
              <a:rPr lang="en-US" altLang="ko-KR" sz="1200" dirty="0" err="1" smtClean="0"/>
              <a:t>bgcolor</a:t>
            </a:r>
            <a:r>
              <a:rPr lang="en-US" altLang="ko-KR" sz="1200" dirty="0" smtClean="0"/>
              <a:t>="yellow"&gt; </a:t>
            </a:r>
          </a:p>
          <a:p>
            <a:pPr marL="342900" lvl="0" indent="-342900">
              <a:spcBef>
                <a:spcPct val="20000"/>
              </a:spcBef>
            </a:pPr>
            <a:r>
              <a:rPr lang="en-US" altLang="ko-KR" sz="1200" dirty="0" smtClean="0"/>
              <a:t>           </a:t>
            </a:r>
            <a:r>
              <a:rPr lang="ko-KR" altLang="en-US" sz="1200" dirty="0" smtClean="0"/>
              <a:t>프레임문서</a:t>
            </a:r>
            <a:r>
              <a:rPr lang="en-US" altLang="ko-KR" sz="1200" dirty="0" smtClean="0"/>
              <a:t>1</a:t>
            </a:r>
            <a:r>
              <a:rPr lang="ko-KR" altLang="en-US" sz="1200" dirty="0" smtClean="0"/>
              <a:t>입니다</a:t>
            </a:r>
            <a:r>
              <a:rPr lang="en-US" altLang="ko-KR" sz="1200" dirty="0" smtClean="0"/>
              <a:t>.          </a:t>
            </a:r>
          </a:p>
          <a:p>
            <a:pPr marL="342900" lvl="0" indent="-342900">
              <a:spcBef>
                <a:spcPct val="20000"/>
              </a:spcBef>
            </a:pPr>
            <a:r>
              <a:rPr lang="en-US" altLang="ko-KR" sz="1200" dirty="0" smtClean="0"/>
              <a:t>&lt;/body&gt;</a:t>
            </a:r>
          </a:p>
          <a:p>
            <a:pPr marL="342900" lvl="0" indent="-342900">
              <a:spcBef>
                <a:spcPct val="20000"/>
              </a:spcBef>
            </a:pPr>
            <a:r>
              <a:rPr lang="en-US" altLang="ko-KR" sz="1200" dirty="0" smtClean="0"/>
              <a:t>    &lt;/html&gt;</a:t>
            </a: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0" y="2590800"/>
            <a:ext cx="9144000" cy="1524000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>
            <a:noAutofit/>
          </a:bodyPr>
          <a:lstStyle/>
          <a:p>
            <a:pPr marL="342900" lvl="0" indent="-342900">
              <a:spcBef>
                <a:spcPct val="20000"/>
              </a:spcBef>
            </a:pP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17-1-2. </a:t>
            </a:r>
            <a:r>
              <a:rPr lang="en-US" altLang="ko-KR" sz="1200" dirty="0" smtClean="0"/>
              <a:t>&lt;html&gt;</a:t>
            </a:r>
          </a:p>
          <a:p>
            <a:pPr marL="342900" lvl="0" indent="-342900">
              <a:spcBef>
                <a:spcPct val="20000"/>
              </a:spcBef>
            </a:pPr>
            <a:r>
              <a:rPr lang="en-US" altLang="ko-KR" sz="1200" dirty="0" smtClean="0"/>
              <a:t>         &lt;head&gt;&lt;title&gt; </a:t>
            </a:r>
            <a:r>
              <a:rPr lang="ko-KR" altLang="en-US" sz="1200" dirty="0" smtClean="0"/>
              <a:t>프레임문서</a:t>
            </a:r>
            <a:r>
              <a:rPr lang="en-US" altLang="ko-KR" sz="1200" dirty="0" smtClean="0"/>
              <a:t>2 &lt;/title&gt; &lt;/head&gt;</a:t>
            </a:r>
          </a:p>
          <a:p>
            <a:pPr marL="342900" lvl="0" indent="-342900">
              <a:spcBef>
                <a:spcPct val="20000"/>
              </a:spcBef>
            </a:pPr>
            <a:r>
              <a:rPr lang="en-US" altLang="ko-KR" sz="1200" dirty="0" smtClean="0"/>
              <a:t>          &lt;body </a:t>
            </a:r>
            <a:r>
              <a:rPr lang="en-US" altLang="ko-KR" sz="1200" dirty="0" err="1" smtClean="0"/>
              <a:t>bgcolor</a:t>
            </a:r>
            <a:r>
              <a:rPr lang="en-US" altLang="ko-KR" sz="1200" dirty="0" smtClean="0"/>
              <a:t>="green"&gt; </a:t>
            </a:r>
          </a:p>
          <a:p>
            <a:pPr marL="342900" lvl="0" indent="-342900">
              <a:spcBef>
                <a:spcPct val="20000"/>
              </a:spcBef>
            </a:pPr>
            <a:r>
              <a:rPr lang="en-US" altLang="ko-KR" sz="1200" dirty="0" smtClean="0"/>
              <a:t>           </a:t>
            </a:r>
            <a:r>
              <a:rPr lang="ko-KR" altLang="en-US" sz="1200" dirty="0" smtClean="0"/>
              <a:t>프레임문서</a:t>
            </a:r>
            <a:r>
              <a:rPr lang="en-US" altLang="ko-KR" sz="1200" dirty="0" smtClean="0"/>
              <a:t>2</a:t>
            </a:r>
            <a:r>
              <a:rPr lang="ko-KR" altLang="en-US" sz="1200" dirty="0" smtClean="0"/>
              <a:t>입니다</a:t>
            </a:r>
            <a:r>
              <a:rPr lang="en-US" altLang="ko-KR" sz="1200" dirty="0" smtClean="0"/>
              <a:t>.          </a:t>
            </a:r>
          </a:p>
          <a:p>
            <a:pPr marL="342900" lvl="0" indent="-342900">
              <a:spcBef>
                <a:spcPct val="20000"/>
              </a:spcBef>
            </a:pPr>
            <a:r>
              <a:rPr lang="en-US" altLang="ko-KR" sz="1200" dirty="0" smtClean="0"/>
              <a:t>&lt;/body&gt;</a:t>
            </a:r>
          </a:p>
          <a:p>
            <a:pPr marL="342900" lvl="0" indent="-342900">
              <a:spcBef>
                <a:spcPct val="20000"/>
              </a:spcBef>
            </a:pPr>
            <a:r>
              <a:rPr lang="en-US" altLang="ko-KR" sz="1200" dirty="0" smtClean="0"/>
              <a:t>    &lt;/html&gt;</a:t>
            </a: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0" y="4038600"/>
            <a:ext cx="9144000" cy="1600200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>
            <a:noAutofit/>
          </a:bodyPr>
          <a:lstStyle/>
          <a:p>
            <a:pPr marL="342900" lvl="0" indent="-342900">
              <a:spcBef>
                <a:spcPct val="20000"/>
              </a:spcBef>
            </a:pP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17-1-3. </a:t>
            </a:r>
            <a:r>
              <a:rPr lang="en-US" altLang="ko-KR" sz="1200" dirty="0" smtClean="0"/>
              <a:t>&lt;html&gt;</a:t>
            </a:r>
          </a:p>
          <a:p>
            <a:pPr marL="342900" lvl="0" indent="-342900">
              <a:spcBef>
                <a:spcPct val="20000"/>
              </a:spcBef>
            </a:pPr>
            <a:r>
              <a:rPr lang="en-US" altLang="ko-KR" sz="1200" dirty="0" smtClean="0"/>
              <a:t>         &lt;head&gt;&lt;title&gt; </a:t>
            </a:r>
            <a:r>
              <a:rPr lang="ko-KR" altLang="en-US" sz="1200" dirty="0" smtClean="0"/>
              <a:t>프레임문서</a:t>
            </a:r>
            <a:r>
              <a:rPr lang="en-US" altLang="ko-KR" sz="1200" dirty="0" smtClean="0"/>
              <a:t>3 &lt;/title&gt; &lt;/head&gt;</a:t>
            </a:r>
          </a:p>
          <a:p>
            <a:pPr marL="342900" lvl="0" indent="-342900">
              <a:spcBef>
                <a:spcPct val="20000"/>
              </a:spcBef>
            </a:pPr>
            <a:r>
              <a:rPr lang="en-US" altLang="ko-KR" sz="1200" dirty="0" smtClean="0"/>
              <a:t>          &lt;body </a:t>
            </a:r>
            <a:r>
              <a:rPr lang="en-US" altLang="ko-KR" sz="1200" dirty="0" err="1" smtClean="0"/>
              <a:t>bgcolor</a:t>
            </a:r>
            <a:r>
              <a:rPr lang="en-US" altLang="ko-KR" sz="1200" dirty="0" smtClean="0"/>
              <a:t>="gray"&gt; </a:t>
            </a:r>
          </a:p>
          <a:p>
            <a:pPr marL="342900" lvl="0" indent="-342900">
              <a:spcBef>
                <a:spcPct val="20000"/>
              </a:spcBef>
            </a:pPr>
            <a:r>
              <a:rPr lang="en-US" altLang="ko-KR" sz="1200" dirty="0" smtClean="0"/>
              <a:t>           </a:t>
            </a:r>
            <a:r>
              <a:rPr lang="ko-KR" altLang="en-US" sz="1200" dirty="0" smtClean="0"/>
              <a:t>프레임문서</a:t>
            </a:r>
            <a:r>
              <a:rPr lang="en-US" altLang="ko-KR" sz="1200" dirty="0" smtClean="0"/>
              <a:t>3</a:t>
            </a:r>
            <a:r>
              <a:rPr lang="ko-KR" altLang="en-US" sz="1200" dirty="0" smtClean="0"/>
              <a:t>입니다</a:t>
            </a:r>
            <a:r>
              <a:rPr lang="en-US" altLang="ko-KR" sz="1200" dirty="0" smtClean="0"/>
              <a:t>.          </a:t>
            </a:r>
          </a:p>
          <a:p>
            <a:pPr marL="342900" lvl="0" indent="-342900">
              <a:spcBef>
                <a:spcPct val="20000"/>
              </a:spcBef>
            </a:pPr>
            <a:r>
              <a:rPr lang="en-US" altLang="ko-KR" sz="1200" dirty="0" smtClean="0"/>
              <a:t>&lt;/body&gt;</a:t>
            </a:r>
          </a:p>
          <a:p>
            <a:pPr marL="342900" lvl="0" indent="-342900">
              <a:spcBef>
                <a:spcPct val="20000"/>
              </a:spcBef>
            </a:pPr>
            <a:r>
              <a:rPr lang="en-US" altLang="ko-KR" sz="1200" dirty="0" smtClean="0"/>
              <a:t>    &lt;/html&gt;</a:t>
            </a:r>
          </a:p>
        </p:txBody>
      </p:sp>
      <p:pic>
        <p:nvPicPr>
          <p:cNvPr id="8" name="Picture 7" descr="17-1-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19600" y="990600"/>
            <a:ext cx="4724400" cy="1485900"/>
          </a:xfrm>
          <a:prstGeom prst="rect">
            <a:avLst/>
          </a:prstGeom>
        </p:spPr>
      </p:pic>
      <p:pic>
        <p:nvPicPr>
          <p:cNvPr id="9" name="Picture 8" descr="17-1-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19600" y="2438400"/>
            <a:ext cx="4724400" cy="1638300"/>
          </a:xfrm>
          <a:prstGeom prst="rect">
            <a:avLst/>
          </a:prstGeom>
        </p:spPr>
      </p:pic>
      <p:pic>
        <p:nvPicPr>
          <p:cNvPr id="10" name="Picture 9" descr="17-1-3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19600" y="4038600"/>
            <a:ext cx="4724400" cy="1600200"/>
          </a:xfrm>
          <a:prstGeom prst="rect">
            <a:avLst/>
          </a:prstGeom>
        </p:spPr>
      </p:pic>
      <p:sp>
        <p:nvSpPr>
          <p:cNvPr id="11" name="Content Placeholder 2"/>
          <p:cNvSpPr txBox="1">
            <a:spLocks/>
          </p:cNvSpPr>
          <p:nvPr/>
        </p:nvSpPr>
        <p:spPr>
          <a:xfrm>
            <a:off x="0" y="5562600"/>
            <a:ext cx="9144000" cy="1600200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>
            <a:noAutofit/>
          </a:bodyPr>
          <a:lstStyle/>
          <a:p>
            <a:pPr marL="342900" lvl="0" indent="-342900">
              <a:spcBef>
                <a:spcPct val="20000"/>
              </a:spcBef>
            </a:pP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17-1-2. </a:t>
            </a:r>
            <a:r>
              <a:rPr lang="en-US" altLang="ko-KR" sz="1200" dirty="0" smtClean="0"/>
              <a:t>&lt;html&gt;  </a:t>
            </a:r>
            <a:r>
              <a:rPr lang="ko-KR" altLang="en-US" sz="1200" dirty="0" smtClean="0"/>
              <a:t>나중 이렇게 코딩</a:t>
            </a:r>
            <a:endParaRPr lang="en-US" altLang="ko-KR" sz="1200" dirty="0" smtClean="0"/>
          </a:p>
          <a:p>
            <a:pPr marL="342900" lvl="0" indent="-342900">
              <a:spcBef>
                <a:spcPct val="20000"/>
              </a:spcBef>
            </a:pPr>
            <a:r>
              <a:rPr lang="en-US" altLang="ko-KR" sz="1200" dirty="0" smtClean="0"/>
              <a:t>         &lt;head&gt;&lt;title&gt; </a:t>
            </a:r>
            <a:r>
              <a:rPr lang="ko-KR" altLang="en-US" sz="1200" dirty="0" smtClean="0"/>
              <a:t>프레임문서</a:t>
            </a:r>
            <a:r>
              <a:rPr lang="en-US" altLang="ko-KR" sz="1200" dirty="0" smtClean="0"/>
              <a:t>2 &lt;/title&gt; &lt;/head&gt;</a:t>
            </a:r>
          </a:p>
          <a:p>
            <a:pPr marL="342900" lvl="0" indent="-342900">
              <a:spcBef>
                <a:spcPct val="20000"/>
              </a:spcBef>
            </a:pPr>
            <a:r>
              <a:rPr lang="en-US" altLang="ko-KR" sz="1200" dirty="0" smtClean="0"/>
              <a:t>          &lt;body </a:t>
            </a:r>
            <a:r>
              <a:rPr lang="en-US" altLang="ko-KR" sz="1200" dirty="0" err="1" smtClean="0"/>
              <a:t>bgcolor</a:t>
            </a:r>
            <a:r>
              <a:rPr lang="en-US" altLang="ko-KR" sz="1200" dirty="0" smtClean="0"/>
              <a:t>="green"&gt;      </a:t>
            </a:r>
            <a:r>
              <a:rPr lang="ko-KR" altLang="en-US" sz="1200" dirty="0" smtClean="0"/>
              <a:t>프레임문서</a:t>
            </a:r>
            <a:r>
              <a:rPr lang="en-US" altLang="ko-KR" sz="1200" dirty="0" smtClean="0"/>
              <a:t>2</a:t>
            </a:r>
            <a:r>
              <a:rPr lang="ko-KR" altLang="en-US" sz="1200" dirty="0" smtClean="0"/>
              <a:t>입니다</a:t>
            </a:r>
            <a:r>
              <a:rPr lang="en-US" altLang="ko-KR" sz="1200" dirty="0" smtClean="0"/>
              <a:t>.</a:t>
            </a:r>
            <a:r>
              <a:rPr lang="ko-KR" altLang="en-US" sz="1200" dirty="0" smtClean="0"/>
              <a:t>프레임문서</a:t>
            </a:r>
            <a:r>
              <a:rPr lang="en-US" altLang="ko-KR" sz="1200" dirty="0" smtClean="0"/>
              <a:t>2</a:t>
            </a:r>
            <a:r>
              <a:rPr lang="ko-KR" altLang="en-US" sz="1200" dirty="0" smtClean="0"/>
              <a:t>입니다</a:t>
            </a:r>
            <a:r>
              <a:rPr lang="en-US" altLang="ko-KR" sz="1200" dirty="0" smtClean="0"/>
              <a:t>.</a:t>
            </a:r>
            <a:r>
              <a:rPr lang="ko-KR" altLang="en-US" sz="1200" dirty="0" smtClean="0"/>
              <a:t>프레임문서</a:t>
            </a:r>
            <a:r>
              <a:rPr lang="en-US" altLang="ko-KR" sz="1200" dirty="0" smtClean="0"/>
              <a:t>2</a:t>
            </a:r>
            <a:r>
              <a:rPr lang="ko-KR" altLang="en-US" sz="1200" dirty="0" smtClean="0"/>
              <a:t>입니다</a:t>
            </a:r>
            <a:r>
              <a:rPr lang="en-US" altLang="ko-KR" sz="1200" dirty="0" smtClean="0"/>
              <a:t>.</a:t>
            </a:r>
            <a:r>
              <a:rPr lang="ko-KR" altLang="en-US" sz="1200" dirty="0" smtClean="0"/>
              <a:t>프레임문서</a:t>
            </a:r>
            <a:r>
              <a:rPr lang="en-US" altLang="ko-KR" sz="1200" dirty="0" smtClean="0"/>
              <a:t>2</a:t>
            </a:r>
            <a:r>
              <a:rPr lang="ko-KR" altLang="en-US" sz="1200" dirty="0" smtClean="0"/>
              <a:t>입니다</a:t>
            </a:r>
            <a:r>
              <a:rPr lang="en-US" altLang="ko-KR" sz="1200" dirty="0" smtClean="0"/>
              <a:t>.</a:t>
            </a:r>
            <a:r>
              <a:rPr lang="ko-KR" altLang="en-US" sz="1200" dirty="0" smtClean="0"/>
              <a:t>프레임문서</a:t>
            </a:r>
            <a:r>
              <a:rPr lang="en-US" altLang="ko-KR" sz="1200" dirty="0" smtClean="0"/>
              <a:t>2</a:t>
            </a:r>
            <a:r>
              <a:rPr lang="ko-KR" altLang="en-US" sz="1200" dirty="0" smtClean="0"/>
              <a:t>입니다</a:t>
            </a:r>
            <a:r>
              <a:rPr lang="en-US" altLang="ko-KR" sz="1200" dirty="0" smtClean="0"/>
              <a:t>.</a:t>
            </a:r>
            <a:r>
              <a:rPr lang="ko-KR" altLang="en-US" sz="1200" dirty="0" smtClean="0"/>
              <a:t>프레임문서</a:t>
            </a:r>
            <a:r>
              <a:rPr lang="en-US" altLang="ko-KR" sz="1200" dirty="0" smtClean="0"/>
              <a:t>2</a:t>
            </a:r>
            <a:r>
              <a:rPr lang="ko-KR" altLang="en-US" sz="1200" dirty="0" smtClean="0"/>
              <a:t>입니다</a:t>
            </a:r>
            <a:r>
              <a:rPr lang="en-US" altLang="ko-KR" sz="1200" dirty="0" smtClean="0"/>
              <a:t>.</a:t>
            </a:r>
            <a:r>
              <a:rPr lang="ko-KR" altLang="en-US" sz="1200" dirty="0" smtClean="0"/>
              <a:t>프레임문서</a:t>
            </a:r>
            <a:r>
              <a:rPr lang="en-US" altLang="ko-KR" sz="1200" dirty="0" smtClean="0"/>
              <a:t>2</a:t>
            </a:r>
            <a:r>
              <a:rPr lang="ko-KR" altLang="en-US" sz="1200" dirty="0" smtClean="0"/>
              <a:t>입니다</a:t>
            </a:r>
            <a:r>
              <a:rPr lang="en-US" altLang="ko-KR" sz="1200" dirty="0" smtClean="0"/>
              <a:t>.</a:t>
            </a:r>
            <a:r>
              <a:rPr lang="ko-KR" altLang="en-US" sz="1200" dirty="0" smtClean="0"/>
              <a:t>프레임문서</a:t>
            </a:r>
            <a:r>
              <a:rPr lang="en-US" altLang="ko-KR" sz="1200" dirty="0" smtClean="0"/>
              <a:t>2</a:t>
            </a:r>
            <a:r>
              <a:rPr lang="ko-KR" altLang="en-US" sz="1200" dirty="0" smtClean="0"/>
              <a:t>입니다</a:t>
            </a:r>
            <a:r>
              <a:rPr lang="en-US" altLang="ko-KR" sz="1200" dirty="0" smtClean="0"/>
              <a:t>.</a:t>
            </a:r>
            <a:r>
              <a:rPr lang="ko-KR" altLang="en-US" sz="1200" dirty="0" smtClean="0"/>
              <a:t>프레임문서</a:t>
            </a:r>
            <a:r>
              <a:rPr lang="en-US" altLang="ko-KR" sz="1200" dirty="0" smtClean="0"/>
              <a:t>2</a:t>
            </a:r>
            <a:r>
              <a:rPr lang="ko-KR" altLang="en-US" sz="1200" dirty="0" smtClean="0"/>
              <a:t>입니다</a:t>
            </a:r>
            <a:r>
              <a:rPr lang="en-US" altLang="ko-KR" sz="1200" dirty="0" smtClean="0"/>
              <a:t>.</a:t>
            </a:r>
            <a:r>
              <a:rPr lang="ko-KR" altLang="en-US" sz="1200" dirty="0" smtClean="0"/>
              <a:t>프레임문서</a:t>
            </a:r>
            <a:r>
              <a:rPr lang="en-US" altLang="ko-KR" sz="1200" dirty="0" smtClean="0"/>
              <a:t>2</a:t>
            </a:r>
            <a:r>
              <a:rPr lang="ko-KR" altLang="en-US" sz="1200" dirty="0" smtClean="0"/>
              <a:t>입니다</a:t>
            </a:r>
            <a:r>
              <a:rPr lang="en-US" altLang="ko-KR" sz="1200" dirty="0" smtClean="0"/>
              <a:t>.</a:t>
            </a:r>
            <a:r>
              <a:rPr lang="ko-KR" altLang="en-US" sz="1200" dirty="0" smtClean="0"/>
              <a:t>프레임문서</a:t>
            </a:r>
            <a:r>
              <a:rPr lang="en-US" altLang="ko-KR" sz="1200" dirty="0" smtClean="0"/>
              <a:t>2</a:t>
            </a:r>
            <a:r>
              <a:rPr lang="ko-KR" altLang="en-US" sz="1200" dirty="0" smtClean="0"/>
              <a:t>입니다</a:t>
            </a:r>
            <a:r>
              <a:rPr lang="en-US" altLang="ko-KR" sz="1200" dirty="0" smtClean="0"/>
              <a:t>.</a:t>
            </a:r>
            <a:r>
              <a:rPr lang="ko-KR" altLang="en-US" sz="1200" dirty="0" smtClean="0"/>
              <a:t>프레임문서</a:t>
            </a:r>
            <a:r>
              <a:rPr lang="en-US" altLang="ko-KR" sz="1200" dirty="0" smtClean="0"/>
              <a:t>2</a:t>
            </a:r>
            <a:r>
              <a:rPr lang="ko-KR" altLang="en-US" sz="1200" dirty="0" smtClean="0"/>
              <a:t>입니다</a:t>
            </a:r>
            <a:r>
              <a:rPr lang="en-US" altLang="ko-KR" sz="1200" dirty="0" smtClean="0"/>
              <a:t>.</a:t>
            </a:r>
            <a:r>
              <a:rPr lang="ko-KR" altLang="en-US" sz="1200" dirty="0" smtClean="0"/>
              <a:t>프레임문서</a:t>
            </a:r>
            <a:r>
              <a:rPr lang="en-US" altLang="ko-KR" sz="1200" dirty="0" smtClean="0"/>
              <a:t>2</a:t>
            </a:r>
            <a:r>
              <a:rPr lang="ko-KR" altLang="en-US" sz="1200" dirty="0" smtClean="0"/>
              <a:t>입니다</a:t>
            </a:r>
            <a:r>
              <a:rPr lang="en-US" altLang="ko-KR" sz="1200" dirty="0" smtClean="0"/>
              <a:t>.</a:t>
            </a:r>
            <a:r>
              <a:rPr lang="ko-KR" altLang="en-US" sz="1200" dirty="0" smtClean="0"/>
              <a:t>프레임문서</a:t>
            </a:r>
            <a:r>
              <a:rPr lang="en-US" altLang="ko-KR" sz="1200" dirty="0" smtClean="0"/>
              <a:t>2</a:t>
            </a:r>
            <a:r>
              <a:rPr lang="ko-KR" altLang="en-US" sz="1200" dirty="0" smtClean="0"/>
              <a:t>입니다</a:t>
            </a:r>
            <a:r>
              <a:rPr lang="en-US" altLang="ko-KR" sz="1200" dirty="0" smtClean="0"/>
              <a:t>.</a:t>
            </a:r>
            <a:r>
              <a:rPr lang="ko-KR" altLang="en-US" sz="1200" dirty="0" smtClean="0"/>
              <a:t>프레임문서</a:t>
            </a:r>
            <a:r>
              <a:rPr lang="en-US" altLang="ko-KR" sz="1200" dirty="0" smtClean="0"/>
              <a:t>2</a:t>
            </a:r>
            <a:r>
              <a:rPr lang="ko-KR" altLang="en-US" sz="1200" dirty="0" smtClean="0"/>
              <a:t>입니다</a:t>
            </a:r>
            <a:r>
              <a:rPr lang="en-US" altLang="ko-KR" sz="1200" dirty="0" smtClean="0"/>
              <a:t>.</a:t>
            </a:r>
            <a:r>
              <a:rPr lang="ko-KR" altLang="en-US" sz="1200" dirty="0" smtClean="0"/>
              <a:t>프레임문서</a:t>
            </a:r>
            <a:r>
              <a:rPr lang="en-US" altLang="ko-KR" sz="1200" dirty="0" smtClean="0"/>
              <a:t>2</a:t>
            </a:r>
            <a:r>
              <a:rPr lang="ko-KR" altLang="en-US" sz="1200" dirty="0" smtClean="0"/>
              <a:t>입니다</a:t>
            </a:r>
            <a:r>
              <a:rPr lang="en-US" altLang="ko-KR" sz="1200" dirty="0" smtClean="0"/>
              <a:t>.</a:t>
            </a:r>
            <a:r>
              <a:rPr lang="ko-KR" altLang="en-US" sz="1200" dirty="0" smtClean="0"/>
              <a:t>프레임문서</a:t>
            </a:r>
            <a:r>
              <a:rPr lang="en-US" altLang="ko-KR" sz="1200" dirty="0" smtClean="0"/>
              <a:t>2</a:t>
            </a:r>
            <a:r>
              <a:rPr lang="ko-KR" altLang="en-US" sz="1200" dirty="0" smtClean="0"/>
              <a:t>입니다</a:t>
            </a:r>
            <a:r>
              <a:rPr lang="en-US" altLang="ko-KR" sz="1200" dirty="0" smtClean="0"/>
              <a:t>.</a:t>
            </a:r>
            <a:r>
              <a:rPr lang="ko-KR" altLang="en-US" sz="1200" dirty="0" smtClean="0"/>
              <a:t>프레임문서</a:t>
            </a:r>
            <a:r>
              <a:rPr lang="en-US" altLang="ko-KR" sz="1200" dirty="0" smtClean="0"/>
              <a:t>2</a:t>
            </a:r>
            <a:r>
              <a:rPr lang="ko-KR" altLang="en-US" sz="1200" dirty="0" smtClean="0"/>
              <a:t>입니다</a:t>
            </a:r>
            <a:r>
              <a:rPr lang="en-US" altLang="ko-KR" sz="1200" dirty="0" smtClean="0"/>
              <a:t>.</a:t>
            </a:r>
            <a:r>
              <a:rPr lang="ko-KR" altLang="en-US" sz="1200" dirty="0" smtClean="0"/>
              <a:t>프레임문서</a:t>
            </a:r>
            <a:r>
              <a:rPr lang="en-US" altLang="ko-KR" sz="1200" dirty="0" smtClean="0"/>
              <a:t>2</a:t>
            </a:r>
            <a:r>
              <a:rPr lang="ko-KR" altLang="en-US" sz="1200" dirty="0" smtClean="0"/>
              <a:t>입니다</a:t>
            </a:r>
            <a:r>
              <a:rPr lang="en-US" altLang="ko-KR" sz="1200" dirty="0" smtClean="0"/>
              <a:t>.</a:t>
            </a:r>
            <a:r>
              <a:rPr lang="ko-KR" altLang="en-US" sz="1200" dirty="0" smtClean="0"/>
              <a:t>프레임문서</a:t>
            </a:r>
            <a:r>
              <a:rPr lang="en-US" altLang="ko-KR" sz="1200" dirty="0" smtClean="0"/>
              <a:t>2</a:t>
            </a:r>
            <a:r>
              <a:rPr lang="ko-KR" altLang="en-US" sz="1200" dirty="0" smtClean="0"/>
              <a:t>입니다</a:t>
            </a:r>
            <a:r>
              <a:rPr lang="en-US" altLang="ko-KR" sz="1200" dirty="0" smtClean="0"/>
              <a:t>.</a:t>
            </a:r>
            <a:r>
              <a:rPr lang="ko-KR" altLang="en-US" sz="1200" dirty="0" smtClean="0"/>
              <a:t>임문서</a:t>
            </a:r>
            <a:r>
              <a:rPr lang="en-US" altLang="ko-KR" sz="1200" dirty="0" smtClean="0"/>
              <a:t>2</a:t>
            </a:r>
            <a:r>
              <a:rPr lang="ko-KR" altLang="en-US" sz="1200" dirty="0" smtClean="0"/>
              <a:t>입니다</a:t>
            </a:r>
            <a:r>
              <a:rPr lang="en-US" altLang="ko-KR" sz="1200" dirty="0" smtClean="0"/>
              <a:t>.</a:t>
            </a:r>
            <a:r>
              <a:rPr lang="ko-KR" altLang="en-US" sz="1200" dirty="0" smtClean="0"/>
              <a:t>프레임문서</a:t>
            </a:r>
            <a:r>
              <a:rPr lang="en-US" altLang="ko-KR" sz="1200" dirty="0" smtClean="0"/>
              <a:t>2</a:t>
            </a:r>
            <a:r>
              <a:rPr lang="ko-KR" altLang="en-US" sz="1200" dirty="0" smtClean="0"/>
              <a:t>입니다</a:t>
            </a:r>
            <a:r>
              <a:rPr lang="en-US" altLang="ko-KR" sz="1200" dirty="0" smtClean="0"/>
              <a:t>.</a:t>
            </a:r>
            <a:r>
              <a:rPr lang="ko-KR" altLang="en-US" sz="1200" dirty="0" smtClean="0"/>
              <a:t>프레임문서</a:t>
            </a:r>
            <a:r>
              <a:rPr lang="en-US" altLang="ko-KR" sz="1200" dirty="0" smtClean="0"/>
              <a:t>2</a:t>
            </a:r>
            <a:r>
              <a:rPr lang="ko-KR" altLang="en-US" sz="1200" dirty="0" smtClean="0"/>
              <a:t>입니다</a:t>
            </a:r>
            <a:r>
              <a:rPr lang="en-US" altLang="ko-KR" sz="1200" dirty="0" smtClean="0"/>
              <a:t>.</a:t>
            </a:r>
            <a:r>
              <a:rPr lang="ko-KR" altLang="en-US" sz="1200" dirty="0" smtClean="0"/>
              <a:t>프레임문서</a:t>
            </a:r>
            <a:r>
              <a:rPr lang="en-US" altLang="ko-KR" sz="1200" dirty="0" smtClean="0"/>
              <a:t>2</a:t>
            </a:r>
            <a:r>
              <a:rPr lang="ko-KR" altLang="en-US" sz="1200" dirty="0" smtClean="0"/>
              <a:t>입니프레임문서</a:t>
            </a:r>
            <a:r>
              <a:rPr lang="en-US" altLang="ko-KR" sz="1200" dirty="0" smtClean="0"/>
              <a:t>2</a:t>
            </a:r>
            <a:r>
              <a:rPr lang="ko-KR" altLang="en-US" sz="1200" dirty="0" smtClean="0"/>
              <a:t>입니다</a:t>
            </a:r>
            <a:r>
              <a:rPr lang="en-US" altLang="ko-KR" sz="1200" dirty="0" smtClean="0"/>
              <a:t>.</a:t>
            </a:r>
            <a:r>
              <a:rPr lang="ko-KR" altLang="en-US" sz="1200" dirty="0" smtClean="0"/>
              <a:t>프레임문서</a:t>
            </a:r>
            <a:r>
              <a:rPr lang="en-US" altLang="ko-KR" sz="1200" dirty="0" smtClean="0"/>
              <a:t>2</a:t>
            </a:r>
            <a:r>
              <a:rPr lang="ko-KR" altLang="en-US" sz="1200" dirty="0" smtClean="0"/>
              <a:t>입니다</a:t>
            </a:r>
            <a:r>
              <a:rPr lang="en-US" altLang="ko-KR" sz="1200" dirty="0" smtClean="0"/>
              <a:t>.</a:t>
            </a:r>
            <a:r>
              <a:rPr lang="ko-KR" altLang="en-US" sz="1200" dirty="0" smtClean="0"/>
              <a:t>프레임문서</a:t>
            </a:r>
            <a:r>
              <a:rPr lang="en-US" altLang="ko-KR" sz="1200" dirty="0" smtClean="0"/>
              <a:t>2</a:t>
            </a:r>
            <a:r>
              <a:rPr lang="ko-KR" altLang="en-US" sz="1200" dirty="0" smtClean="0"/>
              <a:t>입니다</a:t>
            </a:r>
            <a:r>
              <a:rPr lang="en-US" altLang="ko-KR" sz="1200" dirty="0" smtClean="0"/>
              <a:t>.</a:t>
            </a:r>
            <a:r>
              <a:rPr lang="ko-KR" altLang="en-US" sz="1200" dirty="0" smtClean="0"/>
              <a:t>프레임문서</a:t>
            </a:r>
            <a:r>
              <a:rPr lang="en-US" altLang="ko-KR" sz="1200" dirty="0" smtClean="0"/>
              <a:t>2</a:t>
            </a:r>
            <a:r>
              <a:rPr lang="ko-KR" altLang="en-US" sz="1200" dirty="0" smtClean="0"/>
              <a:t>입니다</a:t>
            </a:r>
            <a:r>
              <a:rPr lang="en-US" altLang="ko-KR" sz="1200" dirty="0" smtClean="0"/>
              <a:t>. </a:t>
            </a:r>
            <a:r>
              <a:rPr lang="ko-KR" altLang="en-US" sz="1200" dirty="0" smtClean="0"/>
              <a:t>프레임문서</a:t>
            </a:r>
            <a:r>
              <a:rPr lang="en-US" altLang="ko-KR" sz="1200" dirty="0" smtClean="0"/>
              <a:t>2</a:t>
            </a:r>
            <a:r>
              <a:rPr lang="ko-KR" altLang="en-US" sz="1200" dirty="0" smtClean="0"/>
              <a:t>입니다</a:t>
            </a:r>
            <a:r>
              <a:rPr lang="en-US" altLang="ko-KR" sz="1200" dirty="0" smtClean="0"/>
              <a:t>.</a:t>
            </a:r>
            <a:r>
              <a:rPr lang="ko-KR" altLang="en-US" sz="1200" dirty="0" smtClean="0"/>
              <a:t>프레임문서</a:t>
            </a:r>
            <a:r>
              <a:rPr lang="en-US" altLang="ko-KR" sz="1200" dirty="0" smtClean="0"/>
              <a:t>2</a:t>
            </a:r>
            <a:r>
              <a:rPr lang="ko-KR" altLang="en-US" sz="1200" dirty="0" smtClean="0"/>
              <a:t>입니다</a:t>
            </a:r>
            <a:r>
              <a:rPr lang="en-US" altLang="ko-KR" sz="1200" dirty="0" smtClean="0"/>
              <a:t>.</a:t>
            </a:r>
            <a:r>
              <a:rPr lang="ko-KR" altLang="en-US" sz="1200" dirty="0" smtClean="0"/>
              <a:t>프레임문서</a:t>
            </a:r>
            <a:r>
              <a:rPr lang="en-US" altLang="ko-KR" sz="1200" dirty="0" smtClean="0"/>
              <a:t>2</a:t>
            </a:r>
            <a:r>
              <a:rPr lang="ko-KR" altLang="en-US" sz="1200" dirty="0" smtClean="0"/>
              <a:t>입니다</a:t>
            </a:r>
            <a:r>
              <a:rPr lang="en-US" altLang="ko-KR" sz="1200" dirty="0" smtClean="0"/>
              <a:t>.</a:t>
            </a:r>
            <a:r>
              <a:rPr lang="ko-KR" altLang="en-US" sz="1200" dirty="0" smtClean="0"/>
              <a:t>프레임문서</a:t>
            </a:r>
            <a:r>
              <a:rPr lang="en-US" altLang="ko-KR" sz="1200" dirty="0" smtClean="0"/>
              <a:t>2</a:t>
            </a:r>
            <a:r>
              <a:rPr lang="ko-KR" altLang="en-US" sz="1200" dirty="0" smtClean="0"/>
              <a:t>입니다</a:t>
            </a:r>
            <a:r>
              <a:rPr lang="en-US" altLang="ko-KR" sz="1200" dirty="0" smtClean="0"/>
              <a:t>. </a:t>
            </a:r>
          </a:p>
          <a:p>
            <a:pPr marL="342900" lvl="0" indent="-342900">
              <a:spcBef>
                <a:spcPct val="20000"/>
              </a:spcBef>
            </a:pPr>
            <a:r>
              <a:rPr lang="en-US" altLang="ko-KR" sz="1200" dirty="0" smtClean="0"/>
              <a:t>          &lt;/body&gt;</a:t>
            </a:r>
          </a:p>
          <a:p>
            <a:pPr marL="342900" lvl="0" indent="-342900">
              <a:spcBef>
                <a:spcPct val="20000"/>
              </a:spcBef>
            </a:pPr>
            <a:r>
              <a:rPr lang="en-US" altLang="ko-KR" sz="1200" dirty="0" smtClean="0"/>
              <a:t>    &lt;/html&gt;</a:t>
            </a:r>
          </a:p>
        </p:txBody>
      </p:sp>
      <p:pic>
        <p:nvPicPr>
          <p:cNvPr id="12" name="Picture 11" descr="17-1-4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19600" y="5715000"/>
            <a:ext cx="4724400" cy="144590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 txBox="1">
            <a:spLocks/>
          </p:cNvSpPr>
          <p:nvPr/>
        </p:nvSpPr>
        <p:spPr>
          <a:xfrm>
            <a:off x="2895600" y="0"/>
            <a:ext cx="3124200" cy="457200"/>
          </a:xfrm>
          <a:prstGeom prst="rect">
            <a:avLst/>
          </a:prstGeom>
        </p:spPr>
        <p:txBody>
          <a:bodyPr anchor="ctr">
            <a:normAutofit fontScale="775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프레임셋에 대하여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1" name="Content Placeholder 2"/>
          <p:cNvSpPr txBox="1">
            <a:spLocks/>
          </p:cNvSpPr>
          <p:nvPr/>
        </p:nvSpPr>
        <p:spPr>
          <a:xfrm>
            <a:off x="0" y="304800"/>
            <a:ext cx="9144000" cy="2514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ko-KR" altLang="en-US" sz="2000" b="1" dirty="0" smtClean="0"/>
              <a:t>이런 프레임셋을 만들려면 </a:t>
            </a:r>
            <a:r>
              <a:rPr lang="en-US" altLang="ko-KR" sz="2000" b="1" dirty="0" smtClean="0"/>
              <a:t>7</a:t>
            </a:r>
            <a:r>
              <a:rPr lang="ko-KR" altLang="en-US" sz="2000" b="1" dirty="0" smtClean="0"/>
              <a:t>개의 </a:t>
            </a:r>
            <a:r>
              <a:rPr lang="en-US" altLang="ko-KR" sz="2000" b="1" dirty="0" smtClean="0"/>
              <a:t>html</a:t>
            </a:r>
            <a:r>
              <a:rPr lang="ko-KR" altLang="en-US" sz="2000" b="1" dirty="0" smtClean="0"/>
              <a:t>문서가 먼저 필요하다</a:t>
            </a:r>
            <a:endParaRPr lang="en-US" altLang="ko-KR" sz="2000" b="1" dirty="0" smtClean="0"/>
          </a:p>
          <a:p>
            <a:pPr marL="749300" indent="-342900">
              <a:spcBef>
                <a:spcPct val="20000"/>
              </a:spcBef>
              <a:defRPr/>
            </a:pPr>
            <a:r>
              <a:rPr kumimoji="0" lang="en-US" altLang="ko-KR" sz="16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16"/>
              </a:rPr>
              <a:t>1.</a:t>
            </a:r>
            <a:r>
              <a:rPr lang="en-US" altLang="ko-KR" sz="1600" b="1" dirty="0" smtClean="0">
                <a:latin typeface="16"/>
              </a:rPr>
              <a:t> Frame1 html</a:t>
            </a:r>
            <a:r>
              <a:rPr lang="ko-KR" altLang="en-US" sz="1600" b="1" dirty="0" smtClean="0">
                <a:latin typeface="16"/>
              </a:rPr>
              <a:t>문서</a:t>
            </a:r>
            <a:endParaRPr lang="en-US" sz="1600" b="1" dirty="0" smtClean="0">
              <a:latin typeface="16"/>
            </a:endParaRPr>
          </a:p>
          <a:p>
            <a:pPr marL="749300" indent="-342900">
              <a:spcBef>
                <a:spcPct val="20000"/>
              </a:spcBef>
              <a:defRPr/>
            </a:pPr>
            <a:r>
              <a:rPr kumimoji="0" lang="en-US" altLang="ko-KR" sz="16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16"/>
              </a:rPr>
              <a:t>2.</a:t>
            </a:r>
            <a:r>
              <a:rPr lang="en-US" altLang="ko-KR" sz="1600" b="1" dirty="0" smtClean="0">
                <a:latin typeface="16"/>
              </a:rPr>
              <a:t> Frame2  html</a:t>
            </a:r>
            <a:r>
              <a:rPr lang="ko-KR" altLang="en-US" sz="1600" b="1" dirty="0" smtClean="0">
                <a:latin typeface="16"/>
              </a:rPr>
              <a:t>문서</a:t>
            </a:r>
            <a:endParaRPr lang="en-US" sz="1600" b="1" dirty="0" smtClean="0">
              <a:latin typeface="16"/>
            </a:endParaRPr>
          </a:p>
          <a:p>
            <a:pPr marL="749300" indent="-342900">
              <a:spcBef>
                <a:spcPct val="20000"/>
              </a:spcBef>
              <a:defRPr/>
            </a:pPr>
            <a:r>
              <a:rPr kumimoji="0" lang="en-US" altLang="ko-KR" sz="16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16"/>
              </a:rPr>
              <a:t>3.</a:t>
            </a:r>
            <a:r>
              <a:rPr lang="en-US" altLang="ko-KR" sz="1600" b="1" dirty="0" smtClean="0">
                <a:latin typeface="16"/>
              </a:rPr>
              <a:t> Frame3  </a:t>
            </a:r>
            <a:r>
              <a:rPr lang="ko-KR" altLang="en-US" sz="1600" b="1" dirty="0" smtClean="0">
                <a:latin typeface="16"/>
              </a:rPr>
              <a:t>역할을 담당할 문서 </a:t>
            </a:r>
            <a:r>
              <a:rPr lang="en-US" altLang="ko-KR" sz="1600" b="1" dirty="0" smtClean="0">
                <a:latin typeface="16"/>
              </a:rPr>
              <a:t>JESUS</a:t>
            </a:r>
            <a:r>
              <a:rPr lang="ko-KR" altLang="en-US" sz="1600" b="1" dirty="0" smtClean="0">
                <a:latin typeface="16"/>
              </a:rPr>
              <a:t>  </a:t>
            </a:r>
            <a:r>
              <a:rPr lang="en-US" altLang="ko-KR" sz="1600" b="1" dirty="0" smtClean="0">
                <a:latin typeface="16"/>
              </a:rPr>
              <a:t>html</a:t>
            </a:r>
            <a:r>
              <a:rPr lang="ko-KR" altLang="en-US" sz="1600" b="1" dirty="0" smtClean="0">
                <a:latin typeface="16"/>
              </a:rPr>
              <a:t>문서</a:t>
            </a:r>
            <a:endParaRPr lang="en-US" altLang="ko-KR" sz="1600" b="1" dirty="0" smtClean="0">
              <a:latin typeface="16"/>
            </a:endParaRPr>
          </a:p>
          <a:p>
            <a:pPr marL="749300" indent="-342900">
              <a:spcBef>
                <a:spcPct val="20000"/>
              </a:spcBef>
              <a:defRPr/>
            </a:pPr>
            <a:r>
              <a:rPr lang="en-US" altLang="ko-KR" sz="1600" b="1" dirty="0" smtClean="0">
                <a:latin typeface="16"/>
              </a:rPr>
              <a:t>4.</a:t>
            </a:r>
            <a:r>
              <a:rPr lang="ko-KR" altLang="en-US" sz="1600" b="1" dirty="0" smtClean="0">
                <a:latin typeface="16"/>
              </a:rPr>
              <a:t> 글자 </a:t>
            </a:r>
            <a:r>
              <a:rPr lang="en-US" altLang="ko-KR" sz="1600" b="1" dirty="0" smtClean="0">
                <a:latin typeface="16"/>
              </a:rPr>
              <a:t>NOAH</a:t>
            </a:r>
            <a:r>
              <a:rPr lang="ko-KR" altLang="en-US" sz="1600" b="1" dirty="0" smtClean="0">
                <a:latin typeface="16"/>
              </a:rPr>
              <a:t>클릭시 나타날 </a:t>
            </a:r>
            <a:r>
              <a:rPr lang="en-US" altLang="ko-KR" sz="1600" b="1" dirty="0" smtClean="0">
                <a:latin typeface="16"/>
              </a:rPr>
              <a:t>html</a:t>
            </a:r>
            <a:r>
              <a:rPr lang="ko-KR" altLang="en-US" sz="1600" b="1" dirty="0" smtClean="0">
                <a:latin typeface="16"/>
              </a:rPr>
              <a:t>문서</a:t>
            </a:r>
            <a:endParaRPr lang="en-US" altLang="ko-KR" sz="1600" b="1" dirty="0" smtClean="0">
              <a:latin typeface="16"/>
            </a:endParaRPr>
          </a:p>
          <a:p>
            <a:pPr marL="749300" indent="-342900">
              <a:spcBef>
                <a:spcPct val="20000"/>
              </a:spcBef>
              <a:defRPr/>
            </a:pPr>
            <a:r>
              <a:rPr lang="en-US" sz="1600" b="1" dirty="0" smtClean="0">
                <a:latin typeface="16"/>
              </a:rPr>
              <a:t>5.</a:t>
            </a:r>
            <a:r>
              <a:rPr lang="ko-KR" altLang="en-US" sz="1600" b="1" dirty="0" smtClean="0">
                <a:latin typeface="16"/>
              </a:rPr>
              <a:t> 글자 </a:t>
            </a:r>
            <a:r>
              <a:rPr lang="en-US" altLang="ko-KR" sz="1600" b="1" dirty="0" smtClean="0">
                <a:latin typeface="16"/>
              </a:rPr>
              <a:t>JONAH</a:t>
            </a:r>
            <a:r>
              <a:rPr lang="ko-KR" altLang="en-US" sz="1600" b="1" dirty="0" smtClean="0">
                <a:latin typeface="16"/>
              </a:rPr>
              <a:t>클릭시 나타날 </a:t>
            </a:r>
            <a:r>
              <a:rPr lang="en-US" altLang="ko-KR" sz="1600" b="1" dirty="0" smtClean="0">
                <a:latin typeface="16"/>
              </a:rPr>
              <a:t>html</a:t>
            </a:r>
            <a:r>
              <a:rPr lang="ko-KR" altLang="en-US" sz="1600" b="1" dirty="0" smtClean="0">
                <a:latin typeface="16"/>
              </a:rPr>
              <a:t>문서</a:t>
            </a:r>
            <a:endParaRPr lang="en-US" sz="1600" b="1" dirty="0" smtClean="0">
              <a:latin typeface="16"/>
            </a:endParaRPr>
          </a:p>
          <a:p>
            <a:pPr marL="749300" indent="-342900">
              <a:spcBef>
                <a:spcPct val="20000"/>
              </a:spcBef>
              <a:defRPr/>
            </a:pPr>
            <a:r>
              <a:rPr lang="en-US" altLang="ko-KR" sz="1600" b="1" dirty="0" smtClean="0">
                <a:latin typeface="16"/>
              </a:rPr>
              <a:t>6.</a:t>
            </a:r>
            <a:r>
              <a:rPr lang="ko-KR" altLang="en-US" sz="1600" b="1" dirty="0" smtClean="0">
                <a:latin typeface="16"/>
              </a:rPr>
              <a:t> 글자 </a:t>
            </a:r>
            <a:r>
              <a:rPr lang="en-US" altLang="ko-KR" sz="1600" b="1" dirty="0" smtClean="0">
                <a:latin typeface="16"/>
              </a:rPr>
              <a:t>MOSES</a:t>
            </a:r>
            <a:r>
              <a:rPr lang="ko-KR" altLang="en-US" sz="1600" b="1" dirty="0" smtClean="0">
                <a:latin typeface="16"/>
              </a:rPr>
              <a:t>클릭시 나타날 </a:t>
            </a:r>
            <a:r>
              <a:rPr lang="en-US" altLang="ko-KR" sz="1600" b="1" dirty="0" smtClean="0">
                <a:latin typeface="16"/>
              </a:rPr>
              <a:t>html</a:t>
            </a:r>
            <a:r>
              <a:rPr lang="ko-KR" altLang="en-US" sz="1600" b="1" dirty="0" smtClean="0">
                <a:latin typeface="16"/>
              </a:rPr>
              <a:t>문서</a:t>
            </a:r>
            <a:endParaRPr lang="en-US" altLang="ko-KR" sz="1600" b="1" dirty="0" smtClean="0">
              <a:latin typeface="16"/>
            </a:endParaRPr>
          </a:p>
          <a:p>
            <a:pPr marL="749300" indent="-342900">
              <a:spcBef>
                <a:spcPct val="20000"/>
              </a:spcBef>
              <a:defRPr/>
            </a:pPr>
            <a:r>
              <a:rPr lang="en-US" sz="1600" b="1" dirty="0" smtClean="0">
                <a:latin typeface="16"/>
              </a:rPr>
              <a:t>7.</a:t>
            </a:r>
            <a:r>
              <a:rPr lang="ko-KR" altLang="en-US" sz="1600" b="1" dirty="0" smtClean="0">
                <a:latin typeface="16"/>
              </a:rPr>
              <a:t> 전체 프레임셋 </a:t>
            </a:r>
            <a:r>
              <a:rPr lang="en-US" altLang="ko-KR" sz="1600" b="1" dirty="0" smtClean="0">
                <a:latin typeface="16"/>
              </a:rPr>
              <a:t>html</a:t>
            </a:r>
            <a:r>
              <a:rPr lang="ko-KR" altLang="en-US" sz="1600" b="1" dirty="0" smtClean="0">
                <a:latin typeface="16"/>
              </a:rPr>
              <a:t>문서</a:t>
            </a:r>
            <a:endParaRPr lang="en-US" sz="1600" b="1" dirty="0" smtClean="0">
              <a:latin typeface="16"/>
            </a:endParaRPr>
          </a:p>
          <a:p>
            <a:pPr marL="342900" indent="-342900">
              <a:spcBef>
                <a:spcPct val="20000"/>
              </a:spcBef>
              <a:defRPr/>
            </a:pPr>
            <a:endParaRPr lang="en-US" sz="1600" dirty="0" smtClean="0"/>
          </a:p>
          <a:p>
            <a:pPr marL="342900" indent="-342900">
              <a:spcBef>
                <a:spcPct val="20000"/>
              </a:spcBef>
              <a:defRPr/>
            </a:pPr>
            <a:endParaRPr lang="en-US" altLang="ko-KR" sz="1600" b="1" dirty="0" smtClean="0"/>
          </a:p>
        </p:txBody>
      </p:sp>
      <p:pic>
        <p:nvPicPr>
          <p:cNvPr id="12" name="Picture 11" descr="frameset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819400"/>
            <a:ext cx="9144000" cy="4736605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0" y="3200400"/>
            <a:ext cx="1905000" cy="3810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2133600" y="3200400"/>
            <a:ext cx="1752600" cy="533400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dirty="0" smtClean="0">
                <a:solidFill>
                  <a:schemeClr val="tx1"/>
                </a:solidFill>
              </a:rPr>
              <a:t>Frame1 html</a:t>
            </a:r>
            <a:r>
              <a:rPr lang="ko-KR" altLang="en-US" dirty="0" smtClean="0">
                <a:solidFill>
                  <a:schemeClr val="tx1"/>
                </a:solidFill>
              </a:rPr>
              <a:t>문서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1066800" y="3962400"/>
            <a:ext cx="2133600" cy="457200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dirty="0" smtClean="0">
                <a:solidFill>
                  <a:schemeClr val="tx1"/>
                </a:solidFill>
              </a:rPr>
              <a:t>Frame2  html</a:t>
            </a:r>
            <a:r>
              <a:rPr lang="ko-KR" altLang="en-US" dirty="0" smtClean="0">
                <a:solidFill>
                  <a:schemeClr val="tx1"/>
                </a:solidFill>
              </a:rPr>
              <a:t>문서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0" y="4038600"/>
            <a:ext cx="990600" cy="3810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Rectangle 16"/>
          <p:cNvSpPr/>
          <p:nvPr/>
        </p:nvSpPr>
        <p:spPr>
          <a:xfrm>
            <a:off x="0" y="5181600"/>
            <a:ext cx="990600" cy="2286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Rectangle 17"/>
          <p:cNvSpPr/>
          <p:nvPr/>
        </p:nvSpPr>
        <p:spPr>
          <a:xfrm>
            <a:off x="0" y="4876800"/>
            <a:ext cx="990600" cy="2286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Rectangle 18"/>
          <p:cNvSpPr/>
          <p:nvPr/>
        </p:nvSpPr>
        <p:spPr>
          <a:xfrm>
            <a:off x="0" y="4495800"/>
            <a:ext cx="990600" cy="3810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Rectangle 19"/>
          <p:cNvSpPr/>
          <p:nvPr/>
        </p:nvSpPr>
        <p:spPr>
          <a:xfrm>
            <a:off x="0" y="5486400"/>
            <a:ext cx="914400" cy="3048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Rectangle 20"/>
          <p:cNvSpPr/>
          <p:nvPr/>
        </p:nvSpPr>
        <p:spPr>
          <a:xfrm>
            <a:off x="6781800" y="4191000"/>
            <a:ext cx="2362200" cy="609600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sz="1400" dirty="0" smtClean="0">
                <a:solidFill>
                  <a:schemeClr val="tx1"/>
                </a:solidFill>
              </a:rPr>
              <a:t>Frame3  </a:t>
            </a:r>
            <a:r>
              <a:rPr lang="ko-KR" altLang="en-US" sz="1400" dirty="0" smtClean="0">
                <a:solidFill>
                  <a:schemeClr val="tx1"/>
                </a:solidFill>
              </a:rPr>
              <a:t>역할을 담당할 문서 </a:t>
            </a:r>
            <a:r>
              <a:rPr lang="en-US" altLang="ko-KR" sz="1400" dirty="0" smtClean="0">
                <a:solidFill>
                  <a:schemeClr val="tx1"/>
                </a:solidFill>
              </a:rPr>
              <a:t>JESUS</a:t>
            </a:r>
            <a:r>
              <a:rPr lang="ko-KR" altLang="en-US" sz="1400" dirty="0" smtClean="0">
                <a:solidFill>
                  <a:schemeClr val="tx1"/>
                </a:solidFill>
              </a:rPr>
              <a:t>  </a:t>
            </a:r>
            <a:r>
              <a:rPr lang="en-US" altLang="ko-KR" sz="1400" dirty="0" smtClean="0">
                <a:solidFill>
                  <a:schemeClr val="tx1"/>
                </a:solidFill>
              </a:rPr>
              <a:t>html</a:t>
            </a:r>
            <a:r>
              <a:rPr lang="ko-KR" altLang="en-US" sz="1400" dirty="0" smtClean="0">
                <a:solidFill>
                  <a:schemeClr val="tx1"/>
                </a:solidFill>
              </a:rPr>
              <a:t>문서 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914400" y="4724400"/>
            <a:ext cx="2514600" cy="381000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en-US" sz="1200" dirty="0" smtClean="0">
                <a:solidFill>
                  <a:schemeClr val="tx1"/>
                </a:solidFill>
              </a:rPr>
              <a:t>글자 </a:t>
            </a:r>
            <a:r>
              <a:rPr lang="en-US" altLang="ko-KR" sz="1200" dirty="0" smtClean="0">
                <a:solidFill>
                  <a:schemeClr val="tx1"/>
                </a:solidFill>
              </a:rPr>
              <a:t>NOAH</a:t>
            </a:r>
            <a:r>
              <a:rPr lang="ko-KR" altLang="en-US" sz="1200" dirty="0" smtClean="0">
                <a:solidFill>
                  <a:schemeClr val="tx1"/>
                </a:solidFill>
              </a:rPr>
              <a:t>클릭시 나타날 </a:t>
            </a:r>
            <a:r>
              <a:rPr lang="en-US" altLang="ko-KR" sz="1200" dirty="0" smtClean="0">
                <a:solidFill>
                  <a:schemeClr val="tx1"/>
                </a:solidFill>
              </a:rPr>
              <a:t>html</a:t>
            </a:r>
            <a:r>
              <a:rPr lang="ko-KR" altLang="en-US" sz="1200" dirty="0" smtClean="0">
                <a:solidFill>
                  <a:schemeClr val="tx1"/>
                </a:solidFill>
              </a:rPr>
              <a:t>문서</a:t>
            </a:r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990600" y="5181600"/>
            <a:ext cx="2743200" cy="304800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en-US" sz="1200" dirty="0" smtClean="0">
                <a:solidFill>
                  <a:schemeClr val="tx1"/>
                </a:solidFill>
              </a:rPr>
              <a:t>글자 </a:t>
            </a:r>
            <a:r>
              <a:rPr lang="en-US" altLang="ko-KR" sz="1200" dirty="0" smtClean="0">
                <a:solidFill>
                  <a:schemeClr val="tx1"/>
                </a:solidFill>
              </a:rPr>
              <a:t>JONAH</a:t>
            </a:r>
            <a:r>
              <a:rPr lang="ko-KR" altLang="en-US" sz="1200" dirty="0" smtClean="0">
                <a:solidFill>
                  <a:schemeClr val="tx1"/>
                </a:solidFill>
              </a:rPr>
              <a:t>클릭시 나타날 </a:t>
            </a:r>
            <a:r>
              <a:rPr lang="en-US" altLang="ko-KR" sz="1200" dirty="0" smtClean="0">
                <a:solidFill>
                  <a:schemeClr val="tx1"/>
                </a:solidFill>
              </a:rPr>
              <a:t>html</a:t>
            </a:r>
            <a:r>
              <a:rPr lang="ko-KR" altLang="en-US" sz="1200" dirty="0" smtClean="0">
                <a:solidFill>
                  <a:schemeClr val="tx1"/>
                </a:solidFill>
              </a:rPr>
              <a:t>문서</a:t>
            </a:r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990600" y="5486400"/>
            <a:ext cx="2514600" cy="304800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en-US" sz="1200" dirty="0" smtClean="0">
                <a:solidFill>
                  <a:schemeClr val="tx1"/>
                </a:solidFill>
              </a:rPr>
              <a:t>글자 </a:t>
            </a:r>
            <a:r>
              <a:rPr lang="en-US" altLang="ko-KR" sz="1200" dirty="0" smtClean="0">
                <a:solidFill>
                  <a:schemeClr val="tx1"/>
                </a:solidFill>
              </a:rPr>
              <a:t>MOSES</a:t>
            </a:r>
            <a:r>
              <a:rPr lang="ko-KR" altLang="en-US" sz="1200" dirty="0" smtClean="0">
                <a:solidFill>
                  <a:schemeClr val="tx1"/>
                </a:solidFill>
              </a:rPr>
              <a:t>클릭시 나타날 </a:t>
            </a:r>
            <a:r>
              <a:rPr lang="en-US" altLang="ko-KR" sz="1200" dirty="0" smtClean="0">
                <a:solidFill>
                  <a:schemeClr val="tx1"/>
                </a:solidFill>
              </a:rPr>
              <a:t>html</a:t>
            </a:r>
            <a:r>
              <a:rPr lang="ko-KR" altLang="en-US" sz="1200" dirty="0" smtClean="0">
                <a:solidFill>
                  <a:schemeClr val="tx1"/>
                </a:solidFill>
              </a:rPr>
              <a:t>문서</a:t>
            </a:r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5410200" y="3200400"/>
            <a:ext cx="2743200" cy="533400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en-US" dirty="0" smtClean="0">
                <a:solidFill>
                  <a:schemeClr val="tx1"/>
                </a:solidFill>
              </a:rPr>
              <a:t>전체 프레임셋 </a:t>
            </a:r>
            <a:r>
              <a:rPr lang="en-US" altLang="ko-KR" dirty="0" smtClean="0">
                <a:solidFill>
                  <a:schemeClr val="tx1"/>
                </a:solidFill>
              </a:rPr>
              <a:t>html</a:t>
            </a:r>
            <a:r>
              <a:rPr lang="ko-KR" altLang="en-US" dirty="0" smtClean="0">
                <a:solidFill>
                  <a:schemeClr val="tx1"/>
                </a:solidFill>
              </a:rPr>
              <a:t>문서</a:t>
            </a:r>
            <a:endParaRPr lang="en-US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 txBox="1">
            <a:spLocks/>
          </p:cNvSpPr>
          <p:nvPr/>
        </p:nvSpPr>
        <p:spPr>
          <a:xfrm>
            <a:off x="2895600" y="0"/>
            <a:ext cx="3124200" cy="457200"/>
          </a:xfrm>
          <a:prstGeom prst="rect">
            <a:avLst/>
          </a:prstGeom>
        </p:spPr>
        <p:txBody>
          <a:bodyPr anchor="ctr">
            <a:normAutofit fontScale="775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프레임셋에 대하여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228600" y="609600"/>
            <a:ext cx="3962400" cy="2971800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>
            <a:noAutofit/>
          </a:bodyPr>
          <a:lstStyle/>
          <a:p>
            <a:pPr marL="342900" lvl="0" indent="-342900">
              <a:spcBef>
                <a:spcPct val="20000"/>
              </a:spcBef>
            </a:pPr>
            <a:r>
              <a:rPr lang="en-US" altLang="ko-KR" sz="1400" b="1" dirty="0" smtClean="0">
                <a:latin typeface="16"/>
              </a:rPr>
              <a:t>Frame1 html</a:t>
            </a:r>
            <a:r>
              <a:rPr lang="ko-KR" altLang="en-US" sz="1400" b="1" dirty="0" smtClean="0">
                <a:latin typeface="16"/>
              </a:rPr>
              <a:t>문서</a:t>
            </a: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 </a:t>
            </a:r>
          </a:p>
          <a:p>
            <a:pPr marL="342900" lvl="0" indent="-342900">
              <a:spcBef>
                <a:spcPct val="20000"/>
              </a:spcBef>
            </a:pPr>
            <a:endParaRPr lang="en-US" altLang="ko-KR" sz="1200" dirty="0" smtClean="0"/>
          </a:p>
          <a:p>
            <a:pPr marL="342900" lvl="0" indent="-342900">
              <a:spcBef>
                <a:spcPct val="20000"/>
              </a:spcBef>
            </a:pPr>
            <a:r>
              <a:rPr lang="en-US" altLang="ko-KR" sz="1200" dirty="0" smtClean="0"/>
              <a:t>&lt;html&gt;</a:t>
            </a:r>
          </a:p>
          <a:p>
            <a:pPr marL="342900" lvl="0" indent="-342900">
              <a:spcBef>
                <a:spcPct val="20000"/>
              </a:spcBef>
            </a:pPr>
            <a:r>
              <a:rPr lang="en-US" altLang="ko-KR" sz="1200" dirty="0" smtClean="0"/>
              <a:t>         &lt;head&gt;&lt;title&gt; </a:t>
            </a:r>
            <a:r>
              <a:rPr lang="ko-KR" altLang="en-US" sz="1200" dirty="0" smtClean="0"/>
              <a:t>프레임문서</a:t>
            </a:r>
            <a:r>
              <a:rPr lang="en-US" altLang="ko-KR" sz="1200" dirty="0" smtClean="0"/>
              <a:t>1 &lt;/title&gt; &lt;/head&gt;</a:t>
            </a:r>
          </a:p>
          <a:p>
            <a:pPr marL="342900" lvl="0" indent="-342900">
              <a:spcBef>
                <a:spcPct val="20000"/>
              </a:spcBef>
            </a:pPr>
            <a:r>
              <a:rPr lang="en-US" altLang="ko-KR" sz="1200" dirty="0" smtClean="0"/>
              <a:t>          &lt;body </a:t>
            </a:r>
            <a:r>
              <a:rPr lang="en-US" altLang="ko-KR" sz="1200" dirty="0" err="1" smtClean="0"/>
              <a:t>bgcolor</a:t>
            </a:r>
            <a:r>
              <a:rPr lang="en-US" altLang="ko-KR" sz="1200" dirty="0" smtClean="0"/>
              <a:t>="yellow"&gt; </a:t>
            </a:r>
          </a:p>
          <a:p>
            <a:pPr marL="342900" lvl="0" indent="-342900">
              <a:spcBef>
                <a:spcPct val="20000"/>
              </a:spcBef>
            </a:pPr>
            <a:r>
              <a:rPr lang="en-US" altLang="ko-KR" sz="1200" dirty="0" smtClean="0"/>
              <a:t>           </a:t>
            </a:r>
            <a:r>
              <a:rPr lang="ko-KR" altLang="en-US" sz="1200" dirty="0" smtClean="0"/>
              <a:t>프레임문서</a:t>
            </a:r>
            <a:r>
              <a:rPr lang="en-US" altLang="ko-KR" sz="1200" dirty="0" smtClean="0"/>
              <a:t>1</a:t>
            </a:r>
            <a:r>
              <a:rPr lang="ko-KR" altLang="en-US" sz="1200" dirty="0" smtClean="0"/>
              <a:t>입니다       </a:t>
            </a:r>
          </a:p>
          <a:p>
            <a:pPr marL="342900" lvl="0" indent="-342900">
              <a:spcBef>
                <a:spcPct val="20000"/>
              </a:spcBef>
            </a:pPr>
            <a:r>
              <a:rPr lang="en-US" altLang="ko-KR" sz="1200" dirty="0" smtClean="0"/>
              <a:t>&lt;/body&gt;</a:t>
            </a:r>
          </a:p>
          <a:p>
            <a:pPr marL="342900" lvl="0" indent="-342900">
              <a:spcBef>
                <a:spcPct val="20000"/>
              </a:spcBef>
            </a:pPr>
            <a:r>
              <a:rPr lang="en-US" altLang="ko-KR" sz="1200" dirty="0" smtClean="0"/>
              <a:t>    &lt;/html&gt;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4495800" y="609600"/>
            <a:ext cx="4038600" cy="2971800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>
            <a:noAutofit/>
          </a:bodyPr>
          <a:lstStyle/>
          <a:p>
            <a:pPr marL="342900" lvl="0" indent="-342900">
              <a:spcBef>
                <a:spcPct val="20000"/>
              </a:spcBef>
            </a:pPr>
            <a:r>
              <a:rPr lang="en-US" altLang="ko-KR" sz="1400" b="1" dirty="0" smtClean="0">
                <a:latin typeface="16"/>
              </a:rPr>
              <a:t>Frame2 html</a:t>
            </a:r>
            <a:r>
              <a:rPr lang="ko-KR" altLang="en-US" sz="1400" b="1" dirty="0" smtClean="0">
                <a:latin typeface="16"/>
              </a:rPr>
              <a:t>문서</a:t>
            </a: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 </a:t>
            </a:r>
          </a:p>
          <a:p>
            <a:pPr marL="342900" lvl="0" indent="-342900">
              <a:spcBef>
                <a:spcPct val="20000"/>
              </a:spcBef>
            </a:pPr>
            <a:r>
              <a:rPr lang="en-US" altLang="ko-KR" sz="1200" dirty="0" smtClean="0"/>
              <a:t>&lt;html&gt;</a:t>
            </a:r>
          </a:p>
          <a:p>
            <a:pPr marL="342900" lvl="0" indent="-342900">
              <a:spcBef>
                <a:spcPct val="20000"/>
              </a:spcBef>
            </a:pPr>
            <a:r>
              <a:rPr lang="en-US" altLang="ko-KR" sz="1200" dirty="0" smtClean="0"/>
              <a:t>         &lt;head&gt;&lt;title&gt; </a:t>
            </a:r>
            <a:r>
              <a:rPr lang="ko-KR" altLang="en-US" sz="1200" dirty="0" smtClean="0"/>
              <a:t>프레임문서</a:t>
            </a:r>
            <a:r>
              <a:rPr lang="en-US" altLang="ko-KR" sz="1200" dirty="0" smtClean="0"/>
              <a:t>2 &lt;/title&gt; &lt;/head&gt;</a:t>
            </a:r>
          </a:p>
          <a:p>
            <a:pPr marL="342900" lvl="0" indent="-342900">
              <a:spcBef>
                <a:spcPct val="20000"/>
              </a:spcBef>
            </a:pPr>
            <a:r>
              <a:rPr lang="en-US" altLang="ko-KR" sz="1200" dirty="0" smtClean="0"/>
              <a:t>          &lt;body </a:t>
            </a:r>
            <a:r>
              <a:rPr lang="en-US" altLang="ko-KR" sz="1200" dirty="0" err="1" smtClean="0"/>
              <a:t>bgcolor</a:t>
            </a:r>
            <a:r>
              <a:rPr lang="en-US" altLang="ko-KR" sz="1200" dirty="0" smtClean="0"/>
              <a:t>="green"&gt; </a:t>
            </a:r>
          </a:p>
          <a:p>
            <a:pPr marL="342900" lvl="0" indent="-342900">
              <a:spcBef>
                <a:spcPct val="20000"/>
              </a:spcBef>
            </a:pPr>
            <a:r>
              <a:rPr lang="en-US" altLang="ko-KR" sz="1200" dirty="0" smtClean="0"/>
              <a:t>        &lt;center&gt;  </a:t>
            </a:r>
          </a:p>
          <a:p>
            <a:pPr marL="342900" lvl="0" indent="-342900">
              <a:spcBef>
                <a:spcPct val="20000"/>
              </a:spcBef>
            </a:pPr>
            <a:r>
              <a:rPr lang="en-US" altLang="ko-KR" sz="1200" dirty="0" smtClean="0"/>
              <a:t>            </a:t>
            </a:r>
            <a:r>
              <a:rPr lang="ko-KR" altLang="en-US" sz="1200" dirty="0" smtClean="0"/>
              <a:t>프레임문서</a:t>
            </a:r>
            <a:r>
              <a:rPr lang="en-US" altLang="ko-KR" sz="1200" dirty="0" smtClean="0"/>
              <a:t>2</a:t>
            </a:r>
            <a:r>
              <a:rPr lang="ko-KR" altLang="en-US" sz="1200" dirty="0" smtClean="0"/>
              <a:t>입니다</a:t>
            </a:r>
            <a:r>
              <a:rPr lang="en-US" altLang="ko-KR" sz="1200" dirty="0" smtClean="0"/>
              <a:t>&lt;p&gt;</a:t>
            </a:r>
          </a:p>
          <a:p>
            <a:pPr marL="342900" lvl="0" indent="-342900">
              <a:spcBef>
                <a:spcPct val="20000"/>
              </a:spcBef>
            </a:pPr>
            <a:r>
              <a:rPr lang="en-US" altLang="ko-KR" sz="1200" dirty="0" smtClean="0">
                <a:solidFill>
                  <a:srgbClr val="FF0000"/>
                </a:solidFill>
              </a:rPr>
              <a:t>         &lt;a </a:t>
            </a:r>
            <a:r>
              <a:rPr lang="en-US" altLang="ko-KR" sz="1200" dirty="0" err="1" smtClean="0">
                <a:solidFill>
                  <a:srgbClr val="FF0000"/>
                </a:solidFill>
              </a:rPr>
              <a:t>href</a:t>
            </a:r>
            <a:r>
              <a:rPr lang="en-US" altLang="ko-KR" sz="1200" dirty="0" smtClean="0">
                <a:solidFill>
                  <a:srgbClr val="FF0000"/>
                </a:solidFill>
              </a:rPr>
              <a:t>="A.html" target="frame3"&gt;  </a:t>
            </a:r>
            <a:r>
              <a:rPr lang="en-US" altLang="ko-KR" sz="1200" dirty="0" smtClean="0"/>
              <a:t>JESUS &lt;p&gt;</a:t>
            </a:r>
          </a:p>
          <a:p>
            <a:pPr marL="342900" lvl="0" indent="-342900">
              <a:spcBef>
                <a:spcPct val="20000"/>
              </a:spcBef>
            </a:pPr>
            <a:r>
              <a:rPr lang="en-US" altLang="ko-KR" sz="1200" dirty="0" smtClean="0">
                <a:solidFill>
                  <a:srgbClr val="FF0000"/>
                </a:solidFill>
              </a:rPr>
              <a:t>         &lt;a </a:t>
            </a:r>
            <a:r>
              <a:rPr lang="en-US" altLang="ko-KR" sz="1200" dirty="0" err="1" smtClean="0">
                <a:solidFill>
                  <a:srgbClr val="FF0000"/>
                </a:solidFill>
              </a:rPr>
              <a:t>href</a:t>
            </a:r>
            <a:r>
              <a:rPr lang="en-US" altLang="ko-KR" sz="1200" dirty="0" smtClean="0">
                <a:solidFill>
                  <a:srgbClr val="FF0000"/>
                </a:solidFill>
              </a:rPr>
              <a:t>="B.html" target="frame3"&gt;  </a:t>
            </a:r>
            <a:r>
              <a:rPr lang="en-US" altLang="ko-KR" sz="1200" dirty="0" smtClean="0"/>
              <a:t>NOAH &lt;p&gt; </a:t>
            </a:r>
          </a:p>
          <a:p>
            <a:pPr marL="342900" lvl="0" indent="-342900">
              <a:spcBef>
                <a:spcPct val="20000"/>
              </a:spcBef>
            </a:pPr>
            <a:r>
              <a:rPr lang="en-US" altLang="ko-KR" sz="1200" dirty="0" smtClean="0"/>
              <a:t>         </a:t>
            </a:r>
            <a:r>
              <a:rPr lang="en-US" altLang="ko-KR" sz="1200" dirty="0" smtClean="0">
                <a:solidFill>
                  <a:srgbClr val="FF0000"/>
                </a:solidFill>
              </a:rPr>
              <a:t>&lt;a </a:t>
            </a:r>
            <a:r>
              <a:rPr lang="en-US" altLang="ko-KR" sz="1200" dirty="0" err="1" smtClean="0">
                <a:solidFill>
                  <a:srgbClr val="FF0000"/>
                </a:solidFill>
              </a:rPr>
              <a:t>href</a:t>
            </a:r>
            <a:r>
              <a:rPr lang="en-US" altLang="ko-KR" sz="1200" dirty="0" smtClean="0">
                <a:solidFill>
                  <a:srgbClr val="FF0000"/>
                </a:solidFill>
              </a:rPr>
              <a:t>="C.html" target="frame3"&gt; </a:t>
            </a:r>
            <a:r>
              <a:rPr lang="en-US" altLang="ko-KR" sz="1200" dirty="0" smtClean="0"/>
              <a:t> JONAH&lt;p&gt;   </a:t>
            </a:r>
          </a:p>
          <a:p>
            <a:pPr marL="342900" lvl="0" indent="-342900">
              <a:spcBef>
                <a:spcPct val="20000"/>
              </a:spcBef>
            </a:pPr>
            <a:r>
              <a:rPr lang="en-US" altLang="ko-KR" sz="1200" dirty="0" smtClean="0">
                <a:solidFill>
                  <a:srgbClr val="FF0000"/>
                </a:solidFill>
              </a:rPr>
              <a:t>         &lt;a </a:t>
            </a:r>
            <a:r>
              <a:rPr lang="en-US" altLang="ko-KR" sz="1200" dirty="0" err="1" smtClean="0">
                <a:solidFill>
                  <a:srgbClr val="FF0000"/>
                </a:solidFill>
              </a:rPr>
              <a:t>href</a:t>
            </a:r>
            <a:r>
              <a:rPr lang="en-US" altLang="ko-KR" sz="1200" dirty="0" smtClean="0">
                <a:solidFill>
                  <a:srgbClr val="FF0000"/>
                </a:solidFill>
              </a:rPr>
              <a:t>="D.html" target="frame3"&gt;  </a:t>
            </a:r>
            <a:r>
              <a:rPr lang="en-US" altLang="ko-KR" sz="1200" dirty="0" smtClean="0"/>
              <a:t>MOSES&lt;p&gt; </a:t>
            </a:r>
          </a:p>
          <a:p>
            <a:pPr marL="342900" lvl="0" indent="-342900">
              <a:spcBef>
                <a:spcPct val="20000"/>
              </a:spcBef>
            </a:pPr>
            <a:r>
              <a:rPr lang="en-US" altLang="ko-KR" sz="1200" dirty="0" smtClean="0"/>
              <a:t>          &lt;/center&gt;         </a:t>
            </a:r>
          </a:p>
          <a:p>
            <a:pPr marL="342900" lvl="0" indent="-342900">
              <a:spcBef>
                <a:spcPct val="20000"/>
              </a:spcBef>
            </a:pPr>
            <a:r>
              <a:rPr lang="en-US" altLang="ko-KR" sz="1200" dirty="0" smtClean="0"/>
              <a:t>        &lt;/body&gt;</a:t>
            </a:r>
          </a:p>
          <a:p>
            <a:pPr marL="342900" lvl="0" indent="-342900">
              <a:spcBef>
                <a:spcPct val="20000"/>
              </a:spcBef>
            </a:pPr>
            <a:r>
              <a:rPr lang="en-US" altLang="ko-KR" sz="1200" dirty="0" smtClean="0"/>
              <a:t>    &lt;/html&gt;</a:t>
            </a: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228600" y="3810000"/>
            <a:ext cx="3962400" cy="2819400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>
            <a:noAutofit/>
          </a:bodyPr>
          <a:lstStyle/>
          <a:p>
            <a:pPr marL="342900" lvl="0" indent="-342900">
              <a:spcBef>
                <a:spcPct val="20000"/>
              </a:spcBef>
            </a:pPr>
            <a:r>
              <a:rPr lang="en-US" altLang="ko-KR" sz="1400" b="1" dirty="0" smtClean="0">
                <a:latin typeface="16"/>
              </a:rPr>
              <a:t>Frame3  </a:t>
            </a:r>
            <a:r>
              <a:rPr lang="ko-KR" altLang="en-US" sz="1400" b="1" dirty="0" smtClean="0">
                <a:latin typeface="16"/>
              </a:rPr>
              <a:t>역할을 담당할 문서 </a:t>
            </a:r>
            <a:r>
              <a:rPr lang="en-US" altLang="ko-KR" sz="1400" b="1" dirty="0" smtClean="0">
                <a:latin typeface="16"/>
              </a:rPr>
              <a:t>JESUS</a:t>
            </a:r>
            <a:r>
              <a:rPr lang="ko-KR" altLang="en-US" sz="1400" b="1" dirty="0" smtClean="0">
                <a:latin typeface="16"/>
              </a:rPr>
              <a:t>  </a:t>
            </a:r>
            <a:r>
              <a:rPr lang="en-US" altLang="ko-KR" sz="1400" b="1" dirty="0" smtClean="0">
                <a:latin typeface="16"/>
              </a:rPr>
              <a:t>html</a:t>
            </a:r>
            <a:r>
              <a:rPr lang="ko-KR" altLang="en-US" sz="1400" b="1" dirty="0" smtClean="0">
                <a:latin typeface="16"/>
              </a:rPr>
              <a:t>문서</a:t>
            </a:r>
            <a:r>
              <a:rPr lang="en-US" altLang="ko-KR" sz="1400" b="1" dirty="0" smtClean="0">
                <a:latin typeface="16"/>
              </a:rPr>
              <a:t>:</a:t>
            </a:r>
            <a:r>
              <a:rPr lang="en-US" altLang="ko-KR" sz="1200" dirty="0" smtClean="0"/>
              <a:t> </a:t>
            </a:r>
            <a:r>
              <a:rPr lang="en-US" altLang="ko-KR" sz="2000" dirty="0" smtClean="0"/>
              <a:t>A.html</a:t>
            </a:r>
            <a:endParaRPr lang="en-US" altLang="ko-KR" sz="1200" dirty="0" smtClean="0"/>
          </a:p>
          <a:p>
            <a:pPr marL="342900" lvl="0" indent="-342900">
              <a:spcBef>
                <a:spcPct val="20000"/>
              </a:spcBef>
            </a:pPr>
            <a:endParaRPr lang="en-US" altLang="ko-KR" sz="1200" dirty="0" smtClean="0"/>
          </a:p>
          <a:p>
            <a:pPr marL="342900" lvl="0" indent="-342900">
              <a:spcBef>
                <a:spcPct val="20000"/>
              </a:spcBef>
            </a:pPr>
            <a:endParaRPr lang="en-US" altLang="ko-KR" sz="1200" dirty="0" smtClean="0"/>
          </a:p>
          <a:p>
            <a:pPr marL="342900" lvl="0" indent="-342900">
              <a:spcBef>
                <a:spcPct val="20000"/>
              </a:spcBef>
            </a:pPr>
            <a:r>
              <a:rPr lang="en-US" altLang="ko-KR" sz="1200" dirty="0" smtClean="0"/>
              <a:t>&lt;html&gt;</a:t>
            </a:r>
          </a:p>
          <a:p>
            <a:pPr marL="342900" lvl="0" indent="-342900">
              <a:spcBef>
                <a:spcPct val="20000"/>
              </a:spcBef>
            </a:pPr>
            <a:r>
              <a:rPr lang="en-US" altLang="ko-KR" sz="1200" dirty="0" smtClean="0"/>
              <a:t>    &lt;head&gt;&lt;title&gt; </a:t>
            </a:r>
            <a:r>
              <a:rPr lang="ko-KR" altLang="en-US" sz="1200" dirty="0" smtClean="0"/>
              <a:t>프레임문서</a:t>
            </a:r>
            <a:r>
              <a:rPr lang="en-US" altLang="ko-KR" sz="1200" dirty="0" smtClean="0"/>
              <a:t>3 &lt;/title&gt; &lt;/head&gt;</a:t>
            </a:r>
          </a:p>
          <a:p>
            <a:pPr marL="342900" lvl="0" indent="-342900">
              <a:spcBef>
                <a:spcPct val="20000"/>
              </a:spcBef>
            </a:pPr>
            <a:r>
              <a:rPr lang="en-US" altLang="ko-KR" sz="1200" dirty="0" smtClean="0"/>
              <a:t>     &lt;body </a:t>
            </a:r>
            <a:r>
              <a:rPr lang="en-US" altLang="ko-KR" sz="1200" dirty="0" err="1" smtClean="0"/>
              <a:t>bgcolor</a:t>
            </a:r>
            <a:r>
              <a:rPr lang="en-US" altLang="ko-KR" sz="1200" dirty="0" smtClean="0"/>
              <a:t>="gray"&gt; </a:t>
            </a:r>
          </a:p>
          <a:p>
            <a:pPr marL="342900" lvl="0" indent="-342900">
              <a:spcBef>
                <a:spcPct val="20000"/>
              </a:spcBef>
            </a:pPr>
            <a:r>
              <a:rPr lang="en-US" altLang="ko-KR" sz="1200" dirty="0" smtClean="0"/>
              <a:t>          &lt;center&gt; &lt;h2&gt; JESUS &lt;/h2&gt;&lt;p&gt;&lt;/center&gt;</a:t>
            </a:r>
          </a:p>
          <a:p>
            <a:pPr marL="342900" lvl="0" indent="-342900">
              <a:spcBef>
                <a:spcPct val="20000"/>
              </a:spcBef>
            </a:pPr>
            <a:r>
              <a:rPr lang="en-US" altLang="ko-KR" sz="1200" dirty="0" smtClean="0"/>
              <a:t>       &lt;center&gt;&lt;</a:t>
            </a:r>
            <a:r>
              <a:rPr lang="en-US" altLang="ko-KR" sz="1200" dirty="0" err="1" smtClean="0"/>
              <a:t>img</a:t>
            </a:r>
            <a:r>
              <a:rPr lang="en-US" altLang="ko-KR" sz="1200" dirty="0" smtClean="0"/>
              <a:t> </a:t>
            </a:r>
            <a:r>
              <a:rPr lang="en-US" altLang="ko-KR" sz="1200" dirty="0" err="1" smtClean="0"/>
              <a:t>src</a:t>
            </a:r>
            <a:r>
              <a:rPr lang="en-US" altLang="ko-KR" sz="1200" dirty="0" smtClean="0"/>
              <a:t>="Jesus.jpg" width="40%"&gt;&lt;/center&gt;        </a:t>
            </a:r>
          </a:p>
          <a:p>
            <a:pPr marL="342900" lvl="0" indent="-342900">
              <a:spcBef>
                <a:spcPct val="20000"/>
              </a:spcBef>
            </a:pPr>
            <a:r>
              <a:rPr lang="en-US" altLang="ko-KR" sz="1200" dirty="0" smtClean="0"/>
              <a:t>         &lt;/body&gt;</a:t>
            </a:r>
          </a:p>
          <a:p>
            <a:pPr marL="342900" lvl="0" indent="-342900">
              <a:spcBef>
                <a:spcPct val="20000"/>
              </a:spcBef>
            </a:pPr>
            <a:r>
              <a:rPr lang="en-US" altLang="ko-KR" sz="1200" dirty="0" smtClean="0"/>
              <a:t>    &lt;/html&gt;</a:t>
            </a:r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4495800" y="3810000"/>
            <a:ext cx="4038600" cy="2819400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>
            <a:noAutofit/>
          </a:bodyPr>
          <a:lstStyle/>
          <a:p>
            <a:pPr marL="342900" lvl="0" indent="-342900">
              <a:spcBef>
                <a:spcPct val="20000"/>
              </a:spcBef>
            </a:pPr>
            <a:r>
              <a:rPr lang="ko-KR" altLang="en-US" sz="1400" b="1" dirty="0" smtClean="0">
                <a:latin typeface="16"/>
              </a:rPr>
              <a:t>글자 </a:t>
            </a:r>
            <a:r>
              <a:rPr lang="en-US" altLang="ko-KR" sz="1400" b="1" dirty="0" smtClean="0">
                <a:latin typeface="16"/>
              </a:rPr>
              <a:t>NOAH</a:t>
            </a:r>
            <a:r>
              <a:rPr lang="ko-KR" altLang="en-US" sz="1400" b="1" dirty="0" smtClean="0">
                <a:latin typeface="16"/>
              </a:rPr>
              <a:t>클릭시 나타날 </a:t>
            </a:r>
            <a:r>
              <a:rPr lang="en-US" altLang="ko-KR" sz="1400" b="1" dirty="0" smtClean="0">
                <a:latin typeface="16"/>
              </a:rPr>
              <a:t>html</a:t>
            </a:r>
            <a:r>
              <a:rPr lang="ko-KR" altLang="en-US" sz="1400" b="1" dirty="0" smtClean="0">
                <a:latin typeface="16"/>
              </a:rPr>
              <a:t>문서</a:t>
            </a:r>
            <a:r>
              <a:rPr lang="en-US" altLang="ko-KR" b="1" dirty="0" smtClean="0">
                <a:latin typeface="16"/>
              </a:rPr>
              <a:t>:</a:t>
            </a:r>
            <a:r>
              <a:rPr lang="en-US" altLang="ko-KR" sz="1600" dirty="0" smtClean="0"/>
              <a:t> </a:t>
            </a:r>
            <a:r>
              <a:rPr lang="en-US" altLang="ko-KR" sz="2000" dirty="0" smtClean="0"/>
              <a:t>B.html</a:t>
            </a:r>
            <a:endParaRPr lang="en-US" altLang="ko-KR" sz="1200" dirty="0" smtClean="0"/>
          </a:p>
          <a:p>
            <a:pPr marL="342900" lvl="0" indent="-342900">
              <a:spcBef>
                <a:spcPct val="20000"/>
              </a:spcBef>
            </a:pPr>
            <a:endParaRPr lang="en-US" altLang="ko-KR" sz="1200" dirty="0" smtClean="0"/>
          </a:p>
          <a:p>
            <a:pPr marL="342900" lvl="0" indent="-342900">
              <a:spcBef>
                <a:spcPct val="20000"/>
              </a:spcBef>
            </a:pPr>
            <a:r>
              <a:rPr lang="en-US" altLang="ko-KR" sz="1200" dirty="0" smtClean="0"/>
              <a:t>&lt;html&gt;</a:t>
            </a:r>
          </a:p>
          <a:p>
            <a:pPr marL="342900" lvl="0" indent="-342900">
              <a:spcBef>
                <a:spcPct val="20000"/>
              </a:spcBef>
            </a:pPr>
            <a:r>
              <a:rPr lang="en-US" altLang="ko-KR" sz="1200" dirty="0" smtClean="0"/>
              <a:t>    &lt;head&gt;&lt;title&gt; </a:t>
            </a:r>
            <a:r>
              <a:rPr lang="ko-KR" altLang="en-US" sz="1200" dirty="0" smtClean="0"/>
              <a:t>프레임문서</a:t>
            </a:r>
            <a:r>
              <a:rPr lang="en-US" altLang="ko-KR" sz="1200" dirty="0" smtClean="0"/>
              <a:t>3 &lt;/title&gt; &lt;/head&gt;</a:t>
            </a:r>
          </a:p>
          <a:p>
            <a:pPr marL="342900" lvl="0" indent="-342900">
              <a:spcBef>
                <a:spcPct val="20000"/>
              </a:spcBef>
            </a:pPr>
            <a:r>
              <a:rPr lang="en-US" altLang="ko-KR" sz="1200" dirty="0" smtClean="0"/>
              <a:t>     &lt;body </a:t>
            </a:r>
            <a:r>
              <a:rPr lang="en-US" altLang="ko-KR" sz="1200" dirty="0" err="1" smtClean="0"/>
              <a:t>bgcolor</a:t>
            </a:r>
            <a:r>
              <a:rPr lang="en-US" altLang="ko-KR" sz="1200" dirty="0" smtClean="0"/>
              <a:t>="gray"&gt; </a:t>
            </a:r>
          </a:p>
          <a:p>
            <a:pPr marL="342900" lvl="0" indent="-342900">
              <a:spcBef>
                <a:spcPct val="20000"/>
              </a:spcBef>
            </a:pPr>
            <a:r>
              <a:rPr lang="en-US" altLang="ko-KR" sz="1200" dirty="0" smtClean="0"/>
              <a:t>          &lt;center&gt; &lt;h2&gt; NOAH &lt;/h2&gt;&lt;p&gt;&lt;/center&gt;</a:t>
            </a:r>
          </a:p>
          <a:p>
            <a:pPr marL="342900" lvl="0" indent="-342900">
              <a:spcBef>
                <a:spcPct val="20000"/>
              </a:spcBef>
            </a:pPr>
            <a:r>
              <a:rPr lang="en-US" altLang="ko-KR" sz="1200" dirty="0" smtClean="0"/>
              <a:t>       &lt;center&gt;&lt;</a:t>
            </a:r>
            <a:r>
              <a:rPr lang="en-US" altLang="ko-KR" sz="1200" dirty="0" err="1" smtClean="0"/>
              <a:t>img</a:t>
            </a:r>
            <a:r>
              <a:rPr lang="en-US" altLang="ko-KR" sz="1200" dirty="0" smtClean="0"/>
              <a:t> </a:t>
            </a:r>
            <a:r>
              <a:rPr lang="en-US" altLang="ko-KR" sz="1200" dirty="0" err="1" smtClean="0"/>
              <a:t>src</a:t>
            </a:r>
            <a:r>
              <a:rPr lang="en-US" altLang="ko-KR" sz="1200" dirty="0" smtClean="0"/>
              <a:t>="Noah.jpg" width="40%"&gt;&lt;/center&gt;        </a:t>
            </a:r>
          </a:p>
          <a:p>
            <a:pPr marL="342900" lvl="0" indent="-342900">
              <a:spcBef>
                <a:spcPct val="20000"/>
              </a:spcBef>
            </a:pPr>
            <a:r>
              <a:rPr lang="en-US" altLang="ko-KR" sz="1200" dirty="0" smtClean="0"/>
              <a:t>         &lt;/body&gt;</a:t>
            </a:r>
          </a:p>
          <a:p>
            <a:pPr marL="342900" lvl="0" indent="-342900">
              <a:spcBef>
                <a:spcPct val="20000"/>
              </a:spcBef>
            </a:pPr>
            <a:r>
              <a:rPr lang="en-US" altLang="ko-KR" sz="1200" dirty="0" smtClean="0"/>
              <a:t>    &lt;/html&gt;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 txBox="1">
            <a:spLocks/>
          </p:cNvSpPr>
          <p:nvPr/>
        </p:nvSpPr>
        <p:spPr>
          <a:xfrm>
            <a:off x="2895600" y="0"/>
            <a:ext cx="3124200" cy="457200"/>
          </a:xfrm>
          <a:prstGeom prst="rect">
            <a:avLst/>
          </a:prstGeom>
        </p:spPr>
        <p:txBody>
          <a:bodyPr anchor="ctr">
            <a:normAutofit fontScale="775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프레임셋에 대하여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038600" y="838200"/>
            <a:ext cx="4953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  <a:defRPr/>
            </a:pPr>
            <a:r>
              <a:rPr lang="ko-KR" altLang="en-US" sz="2400" b="1" dirty="0" smtClean="0">
                <a:latin typeface="16"/>
              </a:rPr>
              <a:t>글자 클릭시 </a:t>
            </a:r>
            <a:r>
              <a:rPr lang="en-US" sz="2400" b="1" dirty="0" smtClean="0">
                <a:latin typeface="16"/>
              </a:rPr>
              <a:t>Frame3</a:t>
            </a:r>
            <a:r>
              <a:rPr lang="ko-KR" altLang="en-US" sz="2400" b="1" dirty="0" smtClean="0">
                <a:latin typeface="16"/>
              </a:rPr>
              <a:t>에 나타나는 이미지</a:t>
            </a:r>
            <a:r>
              <a:rPr lang="en-US" altLang="ko-KR" sz="2400" b="1" dirty="0" smtClean="0">
                <a:latin typeface="16"/>
              </a:rPr>
              <a:t> jpg </a:t>
            </a:r>
            <a:r>
              <a:rPr lang="ko-KR" altLang="en-US" sz="2400" b="1" dirty="0" smtClean="0">
                <a:latin typeface="16"/>
              </a:rPr>
              <a:t>파일은 같은 폴더안에 저장해야</a:t>
            </a:r>
            <a:endParaRPr lang="en-US" sz="2400" b="1" dirty="0" smtClean="0">
              <a:latin typeface="16"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3733800" y="2286000"/>
            <a:ext cx="5410200" cy="3733800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>
            <a:noAutofit/>
          </a:bodyPr>
          <a:lstStyle/>
          <a:p>
            <a:pPr marL="342900" lvl="0" indent="-342900">
              <a:spcBef>
                <a:spcPct val="20000"/>
              </a:spcBef>
            </a:pPr>
            <a:r>
              <a:rPr lang="ko-KR" altLang="en-US" b="1" dirty="0" smtClean="0">
                <a:latin typeface="16"/>
              </a:rPr>
              <a:t>전체 프레임셋 </a:t>
            </a:r>
            <a:r>
              <a:rPr lang="en-US" altLang="ko-KR" b="1" dirty="0" smtClean="0">
                <a:latin typeface="16"/>
              </a:rPr>
              <a:t>html</a:t>
            </a:r>
            <a:r>
              <a:rPr lang="ko-KR" altLang="en-US" b="1" dirty="0" smtClean="0">
                <a:latin typeface="16"/>
              </a:rPr>
              <a:t>문서</a:t>
            </a:r>
            <a:endParaRPr lang="en-US" altLang="ko-KR" sz="1600" dirty="0" smtClean="0"/>
          </a:p>
          <a:p>
            <a:pPr marL="342900" lvl="0" indent="-342900">
              <a:spcBef>
                <a:spcPct val="20000"/>
              </a:spcBef>
            </a:pPr>
            <a:endParaRPr lang="en-US" altLang="ko-KR" sz="1600" dirty="0" smtClean="0"/>
          </a:p>
          <a:p>
            <a:pPr marL="342900" lvl="0" indent="-342900">
              <a:spcBef>
                <a:spcPct val="20000"/>
              </a:spcBef>
            </a:pPr>
            <a:r>
              <a:rPr lang="en-US" altLang="ko-KR" sz="1600" dirty="0" smtClean="0"/>
              <a:t>&lt;html&gt;</a:t>
            </a:r>
          </a:p>
          <a:p>
            <a:pPr marL="342900" lvl="0" indent="-342900">
              <a:spcBef>
                <a:spcPct val="20000"/>
              </a:spcBef>
            </a:pPr>
            <a:r>
              <a:rPr lang="en-US" altLang="ko-KR" sz="1600" dirty="0" smtClean="0"/>
              <a:t>  &lt;head&gt;&lt;title&gt; </a:t>
            </a:r>
            <a:r>
              <a:rPr lang="ko-KR" altLang="en-US" sz="1600" dirty="0" smtClean="0"/>
              <a:t>프레임셋에 대하여</a:t>
            </a:r>
            <a:r>
              <a:rPr lang="en-US" altLang="ko-KR" sz="1600" dirty="0" smtClean="0"/>
              <a:t>&lt;/title&gt; &lt;/head&gt;</a:t>
            </a:r>
          </a:p>
          <a:p>
            <a:pPr marL="342900" lvl="0" indent="-342900">
              <a:spcBef>
                <a:spcPct val="20000"/>
              </a:spcBef>
            </a:pPr>
            <a:r>
              <a:rPr lang="en-US" altLang="ko-KR" sz="1600" dirty="0" smtClean="0"/>
              <a:t>  &lt;frameset rows="20%,*” </a:t>
            </a:r>
            <a:r>
              <a:rPr lang="en-US" altLang="ko-KR" sz="1600" dirty="0" err="1" smtClean="0"/>
              <a:t>framrborder</a:t>
            </a:r>
            <a:r>
              <a:rPr lang="en-US" altLang="ko-KR" sz="1600" dirty="0" smtClean="0"/>
              <a:t>="1" </a:t>
            </a:r>
            <a:r>
              <a:rPr lang="en-US" altLang="ko-KR" sz="1600" dirty="0" err="1" smtClean="0"/>
              <a:t>framespacing</a:t>
            </a:r>
            <a:r>
              <a:rPr lang="en-US" altLang="ko-KR" sz="1600" dirty="0" smtClean="0"/>
              <a:t>="0"&gt; </a:t>
            </a:r>
          </a:p>
          <a:p>
            <a:pPr marL="342900" lvl="0" indent="-342900">
              <a:spcBef>
                <a:spcPct val="20000"/>
              </a:spcBef>
            </a:pPr>
            <a:r>
              <a:rPr lang="en-US" altLang="ko-KR" sz="1600" dirty="0" smtClean="0"/>
              <a:t>          &lt;frame name="frame1" </a:t>
            </a:r>
            <a:r>
              <a:rPr lang="en-US" altLang="ko-KR" sz="1600" dirty="0" err="1" smtClean="0">
                <a:solidFill>
                  <a:srgbClr val="FF0000"/>
                </a:solidFill>
              </a:rPr>
              <a:t>src</a:t>
            </a:r>
            <a:r>
              <a:rPr lang="en-US" altLang="ko-KR" sz="1600" dirty="0" smtClean="0">
                <a:solidFill>
                  <a:srgbClr val="FF0000"/>
                </a:solidFill>
              </a:rPr>
              <a:t>="frame1.html" </a:t>
            </a:r>
            <a:r>
              <a:rPr lang="en-US" altLang="ko-KR" sz="1600" dirty="0" err="1" smtClean="0"/>
              <a:t>noresize</a:t>
            </a:r>
            <a:r>
              <a:rPr lang="en-US" altLang="ko-KR" sz="1600" dirty="0" smtClean="0"/>
              <a:t>&gt;</a:t>
            </a:r>
          </a:p>
          <a:p>
            <a:pPr marL="342900" lvl="0" indent="-342900">
              <a:spcBef>
                <a:spcPct val="20000"/>
              </a:spcBef>
            </a:pPr>
            <a:r>
              <a:rPr lang="en-US" altLang="ko-KR" sz="1600" dirty="0" smtClean="0"/>
              <a:t>&lt;frameset cols="150,*"&gt;</a:t>
            </a:r>
          </a:p>
          <a:p>
            <a:pPr marL="342900" lvl="0" indent="-342900">
              <a:spcBef>
                <a:spcPct val="20000"/>
              </a:spcBef>
            </a:pPr>
            <a:r>
              <a:rPr lang="en-US" altLang="ko-KR" sz="1600" dirty="0" smtClean="0"/>
              <a:t>     &lt;frame name="frame2" </a:t>
            </a:r>
            <a:r>
              <a:rPr lang="en-US" altLang="ko-KR" sz="1600" dirty="0" err="1" smtClean="0">
                <a:solidFill>
                  <a:srgbClr val="FF0000"/>
                </a:solidFill>
              </a:rPr>
              <a:t>src</a:t>
            </a:r>
            <a:r>
              <a:rPr lang="en-US" altLang="ko-KR" sz="1600" dirty="0" smtClean="0">
                <a:solidFill>
                  <a:srgbClr val="FF0000"/>
                </a:solidFill>
              </a:rPr>
              <a:t>="frame2.html</a:t>
            </a:r>
            <a:r>
              <a:rPr lang="en-US" altLang="ko-KR" sz="1600" dirty="0" smtClean="0"/>
              <a:t>" scrolling="no"&gt;</a:t>
            </a:r>
          </a:p>
          <a:p>
            <a:pPr marL="342900" lvl="0" indent="-342900">
              <a:spcBef>
                <a:spcPct val="20000"/>
              </a:spcBef>
            </a:pPr>
            <a:r>
              <a:rPr lang="en-US" altLang="ko-KR" sz="1600" dirty="0" smtClean="0"/>
              <a:t>      &lt;frame name="frame3" </a:t>
            </a:r>
            <a:r>
              <a:rPr lang="en-US" altLang="ko-KR" dirty="0" err="1" smtClean="0">
                <a:solidFill>
                  <a:srgbClr val="FF0000"/>
                </a:solidFill>
              </a:rPr>
              <a:t>src</a:t>
            </a:r>
            <a:r>
              <a:rPr lang="en-US" altLang="ko-KR" dirty="0" smtClean="0">
                <a:solidFill>
                  <a:srgbClr val="FF0000"/>
                </a:solidFill>
              </a:rPr>
              <a:t>="A.html" </a:t>
            </a:r>
            <a:r>
              <a:rPr lang="en-US" altLang="ko-KR" sz="1600" dirty="0" err="1" smtClean="0"/>
              <a:t>noresize</a:t>
            </a:r>
            <a:r>
              <a:rPr lang="en-US" altLang="ko-KR" sz="1600" dirty="0" smtClean="0"/>
              <a:t>&gt;        </a:t>
            </a:r>
          </a:p>
          <a:p>
            <a:pPr marL="342900" lvl="0" indent="-342900">
              <a:spcBef>
                <a:spcPct val="20000"/>
              </a:spcBef>
            </a:pPr>
            <a:r>
              <a:rPr lang="en-US" altLang="ko-KR" sz="1600" dirty="0" smtClean="0"/>
              <a:t>    &lt;/frameset&gt;</a:t>
            </a:r>
          </a:p>
          <a:p>
            <a:pPr marL="342900" lvl="0" indent="-342900">
              <a:spcBef>
                <a:spcPct val="20000"/>
              </a:spcBef>
            </a:pPr>
            <a:r>
              <a:rPr lang="en-US" altLang="ko-KR" sz="1600" dirty="0" smtClean="0"/>
              <a:t>    &lt;/frameset&gt;</a:t>
            </a:r>
          </a:p>
          <a:p>
            <a:pPr marL="342900" lvl="0" indent="-342900">
              <a:spcBef>
                <a:spcPct val="20000"/>
              </a:spcBef>
            </a:pPr>
            <a:r>
              <a:rPr lang="en-US" altLang="ko-KR" sz="1600" dirty="0" smtClean="0"/>
              <a:t>  &lt;/html&gt;</a:t>
            </a:r>
          </a:p>
          <a:p>
            <a:pPr marL="342900" lvl="0" indent="-342900">
              <a:spcBef>
                <a:spcPct val="20000"/>
              </a:spcBef>
            </a:pPr>
            <a:r>
              <a:rPr lang="en-US" altLang="ko-KR" sz="1600" dirty="0" smtClean="0"/>
              <a:t>         </a:t>
            </a: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0" y="3657600"/>
            <a:ext cx="3657600" cy="2667000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>
            <a:noAutofit/>
          </a:bodyPr>
          <a:lstStyle/>
          <a:p>
            <a:pPr marL="342900" lvl="0" indent="-342900">
              <a:spcBef>
                <a:spcPct val="20000"/>
              </a:spcBef>
            </a:pPr>
            <a:r>
              <a:rPr lang="ko-KR" altLang="en-US" sz="1400" b="1" dirty="0" smtClean="0">
                <a:latin typeface="16"/>
              </a:rPr>
              <a:t>글자 </a:t>
            </a:r>
            <a:r>
              <a:rPr lang="en-US" altLang="ko-KR" sz="1400" b="1" dirty="0" smtClean="0">
                <a:latin typeface="16"/>
              </a:rPr>
              <a:t>MOSES</a:t>
            </a:r>
            <a:r>
              <a:rPr lang="ko-KR" altLang="en-US" sz="1400" b="1" dirty="0" smtClean="0">
                <a:latin typeface="16"/>
              </a:rPr>
              <a:t>클릭시 나타날 </a:t>
            </a:r>
            <a:r>
              <a:rPr lang="en-US" altLang="ko-KR" sz="1400" b="1" dirty="0" smtClean="0">
                <a:latin typeface="16"/>
              </a:rPr>
              <a:t>html</a:t>
            </a:r>
            <a:r>
              <a:rPr lang="ko-KR" altLang="en-US" sz="1400" b="1" dirty="0" smtClean="0">
                <a:latin typeface="16"/>
              </a:rPr>
              <a:t>문서</a:t>
            </a:r>
            <a:r>
              <a:rPr lang="en-US" altLang="ko-KR" sz="1400" b="1" dirty="0" smtClean="0">
                <a:latin typeface="16"/>
              </a:rPr>
              <a:t>:</a:t>
            </a:r>
            <a:r>
              <a:rPr lang="en-US" altLang="ko-KR" sz="1200" dirty="0" smtClean="0"/>
              <a:t> </a:t>
            </a:r>
            <a:r>
              <a:rPr lang="en-US" altLang="ko-KR" sz="2400" dirty="0" smtClean="0"/>
              <a:t>D.html</a:t>
            </a:r>
            <a:endParaRPr lang="en-US" altLang="ko-KR" sz="1200" dirty="0" smtClean="0"/>
          </a:p>
          <a:p>
            <a:pPr marL="342900" lvl="0" indent="-342900">
              <a:spcBef>
                <a:spcPct val="20000"/>
              </a:spcBef>
            </a:pPr>
            <a:endParaRPr lang="en-US" altLang="ko-KR" sz="1200" dirty="0" smtClean="0"/>
          </a:p>
          <a:p>
            <a:pPr marL="342900" lvl="0" indent="-342900">
              <a:spcBef>
                <a:spcPct val="20000"/>
              </a:spcBef>
            </a:pPr>
            <a:r>
              <a:rPr lang="en-US" altLang="ko-KR" sz="1200" dirty="0" smtClean="0"/>
              <a:t>&lt;html&gt;</a:t>
            </a:r>
          </a:p>
          <a:p>
            <a:pPr marL="342900" lvl="0" indent="-342900">
              <a:spcBef>
                <a:spcPct val="20000"/>
              </a:spcBef>
            </a:pPr>
            <a:r>
              <a:rPr lang="en-US" altLang="ko-KR" sz="1200" dirty="0" smtClean="0"/>
              <a:t>    &lt;head&gt;&lt;title&gt; </a:t>
            </a:r>
            <a:r>
              <a:rPr lang="ko-KR" altLang="en-US" sz="1200" dirty="0" smtClean="0"/>
              <a:t>프레임문서</a:t>
            </a:r>
            <a:r>
              <a:rPr lang="en-US" altLang="ko-KR" sz="1200" dirty="0" smtClean="0"/>
              <a:t>3 &lt;/title&gt; &lt;/head&gt;</a:t>
            </a:r>
          </a:p>
          <a:p>
            <a:pPr marL="342900" lvl="0" indent="-342900">
              <a:spcBef>
                <a:spcPct val="20000"/>
              </a:spcBef>
            </a:pPr>
            <a:r>
              <a:rPr lang="en-US" altLang="ko-KR" sz="1200" dirty="0" smtClean="0"/>
              <a:t>     &lt;body </a:t>
            </a:r>
            <a:r>
              <a:rPr lang="en-US" altLang="ko-KR" sz="1200" dirty="0" err="1" smtClean="0"/>
              <a:t>bgcolor</a:t>
            </a:r>
            <a:r>
              <a:rPr lang="en-US" altLang="ko-KR" sz="1200" dirty="0" smtClean="0"/>
              <a:t>="gray"&gt; </a:t>
            </a:r>
          </a:p>
          <a:p>
            <a:pPr marL="342900" lvl="0" indent="-342900">
              <a:spcBef>
                <a:spcPct val="20000"/>
              </a:spcBef>
            </a:pPr>
            <a:r>
              <a:rPr lang="en-US" altLang="ko-KR" sz="1200" dirty="0" smtClean="0"/>
              <a:t>          &lt;center&gt; &lt;h2&gt; MOSES &lt;/h2&gt;&lt;p&gt;&lt;/center&gt;</a:t>
            </a:r>
          </a:p>
          <a:p>
            <a:pPr marL="342900" lvl="0" indent="-342900">
              <a:spcBef>
                <a:spcPct val="20000"/>
              </a:spcBef>
            </a:pPr>
            <a:r>
              <a:rPr lang="en-US" altLang="ko-KR" sz="1200" dirty="0" smtClean="0"/>
              <a:t>       &lt;center&gt;&lt;</a:t>
            </a:r>
            <a:r>
              <a:rPr lang="en-US" altLang="ko-KR" sz="1200" dirty="0" err="1" smtClean="0"/>
              <a:t>img</a:t>
            </a:r>
            <a:r>
              <a:rPr lang="en-US" altLang="ko-KR" sz="1200" dirty="0" smtClean="0"/>
              <a:t> </a:t>
            </a:r>
            <a:r>
              <a:rPr lang="en-US" altLang="ko-KR" sz="1200" dirty="0" err="1" smtClean="0"/>
              <a:t>src</a:t>
            </a:r>
            <a:r>
              <a:rPr lang="en-US" altLang="ko-KR" sz="1200" dirty="0" smtClean="0"/>
              <a:t>="Moses.jpg" width="40%"&gt;&lt;/center&gt;        </a:t>
            </a:r>
          </a:p>
          <a:p>
            <a:pPr marL="342900" lvl="0" indent="-342900">
              <a:spcBef>
                <a:spcPct val="20000"/>
              </a:spcBef>
            </a:pPr>
            <a:r>
              <a:rPr lang="en-US" altLang="ko-KR" sz="1200" dirty="0" smtClean="0"/>
              <a:t>         &lt;/body&gt;</a:t>
            </a:r>
          </a:p>
          <a:p>
            <a:pPr marL="342900" lvl="0" indent="-342900">
              <a:spcBef>
                <a:spcPct val="20000"/>
              </a:spcBef>
            </a:pPr>
            <a:r>
              <a:rPr lang="en-US" altLang="ko-KR" sz="1200" dirty="0" smtClean="0"/>
              <a:t>    &lt;/html&gt;</a:t>
            </a:r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0" y="762000"/>
            <a:ext cx="3657600" cy="2819400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>
            <a:noAutofit/>
          </a:bodyPr>
          <a:lstStyle/>
          <a:p>
            <a:pPr marL="342900" lvl="0" indent="-342900">
              <a:spcBef>
                <a:spcPct val="20000"/>
              </a:spcBef>
            </a:pPr>
            <a:r>
              <a:rPr lang="ko-KR" altLang="en-US" sz="1400" b="1" dirty="0" smtClean="0">
                <a:latin typeface="16"/>
              </a:rPr>
              <a:t>글자 </a:t>
            </a:r>
            <a:r>
              <a:rPr lang="en-US" altLang="ko-KR" sz="1400" b="1" dirty="0" smtClean="0">
                <a:latin typeface="16"/>
              </a:rPr>
              <a:t>JONAH</a:t>
            </a:r>
            <a:r>
              <a:rPr lang="ko-KR" altLang="en-US" sz="1400" b="1" dirty="0" smtClean="0">
                <a:latin typeface="16"/>
              </a:rPr>
              <a:t>클릭시 나타날 </a:t>
            </a:r>
            <a:r>
              <a:rPr lang="en-US" altLang="ko-KR" sz="1400" b="1" dirty="0" smtClean="0">
                <a:latin typeface="16"/>
              </a:rPr>
              <a:t>html</a:t>
            </a:r>
            <a:r>
              <a:rPr lang="ko-KR" altLang="en-US" sz="1400" b="1" dirty="0" smtClean="0">
                <a:latin typeface="16"/>
              </a:rPr>
              <a:t>문서</a:t>
            </a:r>
            <a:r>
              <a:rPr lang="en-US" altLang="ko-KR" sz="1400" b="1" dirty="0" smtClean="0">
                <a:latin typeface="16"/>
              </a:rPr>
              <a:t>:</a:t>
            </a:r>
            <a:r>
              <a:rPr lang="en-US" altLang="ko-KR" sz="1200" dirty="0" smtClean="0"/>
              <a:t> </a:t>
            </a:r>
            <a:r>
              <a:rPr lang="en-US" altLang="ko-KR" sz="2000" dirty="0" smtClean="0"/>
              <a:t>C.html</a:t>
            </a:r>
            <a:endParaRPr lang="en-US" altLang="ko-KR" sz="1200" dirty="0" smtClean="0"/>
          </a:p>
          <a:p>
            <a:pPr marL="342900" lvl="0" indent="-342900">
              <a:spcBef>
                <a:spcPct val="20000"/>
              </a:spcBef>
            </a:pPr>
            <a:endParaRPr lang="en-US" altLang="ko-KR" sz="1200" dirty="0" smtClean="0"/>
          </a:p>
          <a:p>
            <a:pPr marL="342900" lvl="0" indent="-342900">
              <a:spcBef>
                <a:spcPct val="20000"/>
              </a:spcBef>
            </a:pPr>
            <a:r>
              <a:rPr lang="en-US" altLang="ko-KR" sz="1200" dirty="0" smtClean="0"/>
              <a:t>&lt;html&gt;</a:t>
            </a:r>
          </a:p>
          <a:p>
            <a:pPr marL="342900" lvl="0" indent="-342900">
              <a:spcBef>
                <a:spcPct val="20000"/>
              </a:spcBef>
            </a:pPr>
            <a:r>
              <a:rPr lang="en-US" altLang="ko-KR" sz="1200" dirty="0" smtClean="0"/>
              <a:t>    &lt;head&gt;&lt;title&gt; </a:t>
            </a:r>
            <a:r>
              <a:rPr lang="ko-KR" altLang="en-US" sz="1200" dirty="0" smtClean="0"/>
              <a:t>프레임문서</a:t>
            </a:r>
            <a:r>
              <a:rPr lang="en-US" altLang="ko-KR" sz="1200" dirty="0" smtClean="0"/>
              <a:t>3 &lt;/title&gt; &lt;/head&gt;</a:t>
            </a:r>
          </a:p>
          <a:p>
            <a:pPr marL="342900" lvl="0" indent="-342900">
              <a:spcBef>
                <a:spcPct val="20000"/>
              </a:spcBef>
            </a:pPr>
            <a:r>
              <a:rPr lang="en-US" altLang="ko-KR" sz="1200" dirty="0" smtClean="0"/>
              <a:t>     &lt;body </a:t>
            </a:r>
            <a:r>
              <a:rPr lang="en-US" altLang="ko-KR" sz="1200" dirty="0" err="1" smtClean="0"/>
              <a:t>bgcolor</a:t>
            </a:r>
            <a:r>
              <a:rPr lang="en-US" altLang="ko-KR" sz="1200" dirty="0" smtClean="0"/>
              <a:t>="gray"&gt; </a:t>
            </a:r>
          </a:p>
          <a:p>
            <a:pPr marL="342900" lvl="0" indent="-342900">
              <a:spcBef>
                <a:spcPct val="20000"/>
              </a:spcBef>
            </a:pPr>
            <a:r>
              <a:rPr lang="en-US" altLang="ko-KR" sz="1200" dirty="0" smtClean="0"/>
              <a:t>          &lt;center&gt; &lt;h2&gt; JONAH &lt;/h2&gt;&lt;p&gt;&lt;/center&gt;</a:t>
            </a:r>
          </a:p>
          <a:p>
            <a:pPr marL="342900" lvl="0" indent="-342900">
              <a:spcBef>
                <a:spcPct val="20000"/>
              </a:spcBef>
            </a:pPr>
            <a:r>
              <a:rPr lang="en-US" altLang="ko-KR" sz="1200" dirty="0" smtClean="0"/>
              <a:t>       &lt;center&gt;&lt;</a:t>
            </a:r>
            <a:r>
              <a:rPr lang="en-US" altLang="ko-KR" sz="1200" dirty="0" err="1" smtClean="0"/>
              <a:t>img</a:t>
            </a:r>
            <a:r>
              <a:rPr lang="en-US" altLang="ko-KR" sz="1200" dirty="0" smtClean="0"/>
              <a:t> </a:t>
            </a:r>
            <a:r>
              <a:rPr lang="en-US" altLang="ko-KR" sz="1200" dirty="0" err="1" smtClean="0"/>
              <a:t>src</a:t>
            </a:r>
            <a:r>
              <a:rPr lang="en-US" altLang="ko-KR" sz="1200" dirty="0" smtClean="0"/>
              <a:t>="Jonah.jpg" width="40%"&gt;&lt;/center&gt;        </a:t>
            </a:r>
          </a:p>
          <a:p>
            <a:pPr marL="342900" lvl="0" indent="-342900">
              <a:spcBef>
                <a:spcPct val="20000"/>
              </a:spcBef>
            </a:pPr>
            <a:r>
              <a:rPr lang="en-US" altLang="ko-KR" sz="1200" dirty="0" smtClean="0"/>
              <a:t>         &lt;/body&gt;</a:t>
            </a:r>
          </a:p>
          <a:p>
            <a:pPr marL="342900" lvl="0" indent="-342900">
              <a:spcBef>
                <a:spcPct val="20000"/>
              </a:spcBef>
            </a:pPr>
            <a:r>
              <a:rPr lang="en-US" altLang="ko-KR" sz="1200" dirty="0" smtClean="0"/>
              <a:t>    &lt;/html&gt;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 txBox="1">
            <a:spLocks/>
          </p:cNvSpPr>
          <p:nvPr/>
        </p:nvSpPr>
        <p:spPr>
          <a:xfrm>
            <a:off x="0" y="609600"/>
            <a:ext cx="9144000" cy="3124200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>
            <a:noAutofit/>
          </a:bodyPr>
          <a:lstStyle/>
          <a:p>
            <a:pPr marL="342900" lvl="0" indent="-342900">
              <a:spcBef>
                <a:spcPct val="20000"/>
              </a:spcBef>
            </a:pPr>
            <a:r>
              <a:rPr lang="en-US" altLang="ko-KR" sz="1200" dirty="0" smtClean="0"/>
              <a:t>20-1.</a:t>
            </a:r>
          </a:p>
          <a:p>
            <a:pPr marL="342900" lvl="0" indent="-342900">
              <a:spcBef>
                <a:spcPct val="20000"/>
              </a:spcBef>
            </a:pPr>
            <a:r>
              <a:rPr lang="en-US" altLang="ko-KR" sz="1200" dirty="0" smtClean="0"/>
              <a:t>&lt;html&gt;</a:t>
            </a:r>
          </a:p>
          <a:p>
            <a:pPr marL="342900" lvl="0" indent="-342900">
              <a:spcBef>
                <a:spcPct val="20000"/>
              </a:spcBef>
            </a:pPr>
            <a:r>
              <a:rPr lang="en-US" altLang="ko-KR" sz="1200" dirty="0" smtClean="0"/>
              <a:t>         &lt;head&gt;&lt;title&gt; </a:t>
            </a:r>
            <a:r>
              <a:rPr lang="ko-KR" altLang="en-US" sz="1200" dirty="0" smtClean="0"/>
              <a:t>배경 이미지는 고정</a:t>
            </a:r>
            <a:r>
              <a:rPr lang="en-US" altLang="ko-KR" sz="1200" dirty="0" smtClean="0"/>
              <a:t>,</a:t>
            </a:r>
            <a:r>
              <a:rPr lang="ko-KR" altLang="en-US" sz="1200" dirty="0" smtClean="0"/>
              <a:t>글자문서는 이동 </a:t>
            </a:r>
            <a:r>
              <a:rPr lang="en-US" altLang="ko-KR" sz="1200" dirty="0" smtClean="0"/>
              <a:t>&lt;/title&gt; &lt;/head&gt;</a:t>
            </a:r>
          </a:p>
          <a:p>
            <a:pPr marL="342900" lvl="0" indent="-342900">
              <a:spcBef>
                <a:spcPct val="20000"/>
              </a:spcBef>
            </a:pPr>
            <a:r>
              <a:rPr lang="en-US" altLang="ko-KR" sz="1200" dirty="0" smtClean="0"/>
              <a:t>            &lt;body background="kimtaehee.jpg"  </a:t>
            </a:r>
            <a:r>
              <a:rPr lang="en-US" altLang="ko-KR" sz="1600" b="1" dirty="0" err="1" smtClean="0">
                <a:solidFill>
                  <a:srgbClr val="FF0000"/>
                </a:solidFill>
              </a:rPr>
              <a:t>bgproperties</a:t>
            </a:r>
            <a:r>
              <a:rPr lang="en-US" altLang="ko-KR" sz="1600" b="1" dirty="0" smtClean="0">
                <a:solidFill>
                  <a:srgbClr val="FF0000"/>
                </a:solidFill>
              </a:rPr>
              <a:t>="fixed"&gt; </a:t>
            </a:r>
            <a:endParaRPr lang="en-US" altLang="ko-KR" sz="1200" b="1" dirty="0" smtClean="0">
              <a:solidFill>
                <a:srgbClr val="FF0000"/>
              </a:solidFill>
            </a:endParaRPr>
          </a:p>
          <a:p>
            <a:pPr marL="342900" lvl="0" indent="-342900">
              <a:spcBef>
                <a:spcPct val="20000"/>
              </a:spcBef>
            </a:pPr>
            <a:r>
              <a:rPr lang="en-US" altLang="ko-KR" sz="1200" dirty="0" smtClean="0"/>
              <a:t>                      Ha' we lost the goodliest </a:t>
            </a:r>
            <a:r>
              <a:rPr lang="en-US" altLang="ko-KR" sz="1200" dirty="0" err="1" smtClean="0"/>
              <a:t>fere</a:t>
            </a:r>
            <a:r>
              <a:rPr lang="en-US" altLang="ko-KR" sz="1200" dirty="0" smtClean="0"/>
              <a:t> o' all &lt;p&gt;</a:t>
            </a:r>
          </a:p>
          <a:p>
            <a:pPr marL="342900" lvl="0" indent="-342900">
              <a:spcBef>
                <a:spcPct val="20000"/>
              </a:spcBef>
            </a:pPr>
            <a:r>
              <a:rPr lang="en-US" altLang="ko-KR" sz="1200" dirty="0" smtClean="0"/>
              <a:t>                      For the priests and the gallows tree?&lt;p&gt;           </a:t>
            </a:r>
          </a:p>
          <a:p>
            <a:pPr marL="342900" lvl="0" indent="-342900">
              <a:spcBef>
                <a:spcPct val="20000"/>
              </a:spcBef>
            </a:pPr>
            <a:r>
              <a:rPr lang="en-US" altLang="ko-KR" sz="1200" dirty="0" smtClean="0"/>
              <a:t>                      Aye lover he was of brawny men,&lt;p&gt;         </a:t>
            </a:r>
          </a:p>
          <a:p>
            <a:pPr marL="342900" lvl="0" indent="-342900">
              <a:spcBef>
                <a:spcPct val="20000"/>
              </a:spcBef>
            </a:pPr>
            <a:r>
              <a:rPr lang="en-US" altLang="ko-KR" sz="1200" dirty="0" smtClean="0"/>
              <a:t>                      O' ships and the open sea&lt;p&gt;</a:t>
            </a:r>
          </a:p>
          <a:p>
            <a:pPr marL="342900" lvl="0" indent="-342900">
              <a:spcBef>
                <a:spcPct val="20000"/>
              </a:spcBef>
            </a:pPr>
            <a:r>
              <a:rPr lang="en-US" altLang="ko-KR" sz="1200" dirty="0" smtClean="0"/>
              <a:t>                      When they came </a:t>
            </a:r>
            <a:r>
              <a:rPr lang="en-US" altLang="ko-KR" sz="1200" dirty="0" err="1" smtClean="0"/>
              <a:t>wi</a:t>
            </a:r>
            <a:r>
              <a:rPr lang="en-US" altLang="ko-KR" sz="1200" dirty="0" smtClean="0"/>
              <a:t>' a host to take Our Man &lt;p&gt;              </a:t>
            </a:r>
          </a:p>
          <a:p>
            <a:pPr marL="342900" lvl="0" indent="-342900">
              <a:spcBef>
                <a:spcPct val="20000"/>
              </a:spcBef>
            </a:pPr>
            <a:r>
              <a:rPr lang="en-US" altLang="ko-KR" sz="1200" dirty="0" smtClean="0"/>
              <a:t>                      His smile was good to see, &lt;p&gt;           </a:t>
            </a:r>
          </a:p>
          <a:p>
            <a:pPr marL="342900" lvl="0" indent="-342900">
              <a:spcBef>
                <a:spcPct val="20000"/>
              </a:spcBef>
            </a:pPr>
            <a:r>
              <a:rPr lang="en-US" altLang="ko-KR" sz="1200" dirty="0" smtClean="0"/>
              <a:t>                     "First let these go!" quo' our Goodly </a:t>
            </a:r>
            <a:r>
              <a:rPr lang="en-US" altLang="ko-KR" sz="1200" dirty="0" err="1" smtClean="0"/>
              <a:t>Fere</a:t>
            </a:r>
            <a:r>
              <a:rPr lang="en-US" altLang="ko-KR" sz="1200" dirty="0" smtClean="0"/>
              <a:t>, &lt;p&gt;           </a:t>
            </a:r>
          </a:p>
          <a:p>
            <a:pPr marL="342900" lvl="0" indent="-342900">
              <a:spcBef>
                <a:spcPct val="20000"/>
              </a:spcBef>
            </a:pPr>
            <a:r>
              <a:rPr lang="en-US" altLang="ko-KR" sz="1200" dirty="0" smtClean="0"/>
              <a:t>                      "Or I'll see ye damned," says he. &lt;p&gt; </a:t>
            </a:r>
          </a:p>
          <a:p>
            <a:pPr marL="342900" lvl="0" indent="-342900">
              <a:spcBef>
                <a:spcPct val="20000"/>
              </a:spcBef>
            </a:pPr>
            <a:r>
              <a:rPr lang="en-US" altLang="ko-KR" sz="1200" dirty="0" smtClean="0"/>
              <a:t>        &lt;/body&gt;</a:t>
            </a:r>
          </a:p>
          <a:p>
            <a:pPr marL="342900" lvl="0" indent="-342900">
              <a:spcBef>
                <a:spcPct val="20000"/>
              </a:spcBef>
            </a:pPr>
            <a:r>
              <a:rPr lang="en-US" altLang="ko-KR" sz="1200" dirty="0" smtClean="0"/>
              <a:t>     &lt;/html&gt;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1981200" y="0"/>
            <a:ext cx="5257800" cy="609600"/>
          </a:xfrm>
          <a:prstGeom prst="rect">
            <a:avLst/>
          </a:prstGeom>
        </p:spPr>
        <p:txBody>
          <a:bodyPr anchor="ctr">
            <a:normAutofit fontScale="675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sz="3600" b="1" dirty="0" smtClean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배경 이미지는 고정</a:t>
            </a:r>
            <a:r>
              <a:rPr lang="en-US" altLang="ko-KR" sz="3600" b="1" dirty="0" smtClean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,</a:t>
            </a:r>
            <a:r>
              <a:rPr lang="ko-KR" altLang="en-US" sz="3600" b="1" dirty="0" smtClean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글자문서는 이동 </a:t>
            </a:r>
            <a:endParaRPr kumimoji="0" lang="en-US" sz="3600" b="1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5" name="Picture 4" descr="20-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0600" y="3429000"/>
            <a:ext cx="7924800" cy="4075612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8686800" y="3733800"/>
            <a:ext cx="304800" cy="32766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6781800" y="2438400"/>
            <a:ext cx="2057400" cy="838200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en-US" sz="1400" dirty="0" smtClean="0">
                <a:solidFill>
                  <a:schemeClr val="tx1"/>
                </a:solidFill>
              </a:rPr>
              <a:t>스크롤바를 움직여도 배경은 고정되어 있고 </a:t>
            </a:r>
            <a:endParaRPr lang="en-US" altLang="ko-KR" sz="1400" dirty="0" smtClean="0">
              <a:solidFill>
                <a:schemeClr val="tx1"/>
              </a:solidFill>
            </a:endParaRPr>
          </a:p>
          <a:p>
            <a:r>
              <a:rPr lang="ko-KR" altLang="en-US" sz="1400" dirty="0" smtClean="0">
                <a:solidFill>
                  <a:schemeClr val="tx1"/>
                </a:solidFill>
              </a:rPr>
              <a:t>왼쪽 글자만 이동됨</a:t>
            </a:r>
            <a:endParaRPr lang="en-US" sz="14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1905000" y="0"/>
            <a:ext cx="5334000" cy="609600"/>
          </a:xfrm>
          <a:prstGeom prst="rect">
            <a:avLst/>
          </a:prstGeom>
        </p:spPr>
        <p:txBody>
          <a:bodyPr>
            <a:normAutofit fontScale="75000" lnSpcReduction="20000"/>
          </a:bodyPr>
          <a:lstStyle/>
          <a:p>
            <a:pPr algn="ctr">
              <a:spcBef>
                <a:spcPct val="0"/>
              </a:spcBef>
              <a:defRPr/>
            </a:pPr>
            <a:r>
              <a:rPr kumimoji="0" lang="ko-KR" alt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메타태그 </a:t>
            </a:r>
            <a:r>
              <a:rPr lang="en-US" sz="5300" b="1" dirty="0" smtClean="0">
                <a:solidFill>
                  <a:srgbClr val="FF0000"/>
                </a:solidFill>
              </a:rPr>
              <a:t>meta tag</a:t>
            </a:r>
            <a:r>
              <a:rPr kumimoji="0" lang="ko-KR" alt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 활용</a:t>
            </a:r>
            <a:endParaRPr kumimoji="0" lang="en-US" sz="3600" b="1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52400" y="533400"/>
            <a:ext cx="8686800" cy="62786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b="1" dirty="0" smtClean="0">
                <a:solidFill>
                  <a:srgbClr val="FF0000"/>
                </a:solidFill>
              </a:rPr>
              <a:t>메타태그 란</a:t>
            </a:r>
            <a:r>
              <a:rPr lang="en-US" altLang="ko-KR" b="1" dirty="0" smtClean="0">
                <a:solidFill>
                  <a:srgbClr val="FF0000"/>
                </a:solidFill>
              </a:rPr>
              <a:t>?</a:t>
            </a:r>
          </a:p>
          <a:p>
            <a:r>
              <a:rPr lang="en-US" altLang="ko-KR" sz="1600" b="1" dirty="0" smtClean="0">
                <a:latin typeface="+mj-ea"/>
                <a:ea typeface="+mj-ea"/>
              </a:rPr>
              <a:t>- </a:t>
            </a:r>
            <a:r>
              <a:rPr lang="ko-KR" altLang="en-US" sz="1400" b="1" dirty="0" smtClean="0">
                <a:latin typeface="+mj-ea"/>
                <a:ea typeface="+mj-ea"/>
              </a:rPr>
              <a:t>하이퍼텍스트</a:t>
            </a:r>
            <a:r>
              <a:rPr lang="en-US" altLang="ko-KR" sz="1400" b="1" dirty="0" smtClean="0">
                <a:latin typeface="+mj-ea"/>
                <a:ea typeface="+mj-ea"/>
              </a:rPr>
              <a:t>(Hyper text) </a:t>
            </a:r>
            <a:r>
              <a:rPr lang="ko-KR" altLang="en-US" sz="1400" b="1" dirty="0" smtClean="0">
                <a:latin typeface="+mj-ea"/>
                <a:ea typeface="+mj-ea"/>
              </a:rPr>
              <a:t>생성 언어 </a:t>
            </a:r>
            <a:r>
              <a:rPr lang="en-US" altLang="ko-KR" sz="1400" b="1" dirty="0" smtClean="0">
                <a:latin typeface="+mj-ea"/>
                <a:ea typeface="+mj-ea"/>
              </a:rPr>
              <a:t>HTML </a:t>
            </a:r>
            <a:r>
              <a:rPr lang="ko-KR" altLang="en-US" sz="1400" b="1" dirty="0" smtClean="0">
                <a:latin typeface="+mj-ea"/>
                <a:ea typeface="+mj-ea"/>
              </a:rPr>
              <a:t>문서의 맨 위쪽에 위치하는 태그</a:t>
            </a:r>
            <a:r>
              <a:rPr lang="en-US" altLang="ko-KR" sz="1400" b="1" dirty="0" smtClean="0">
                <a:latin typeface="+mj-ea"/>
                <a:ea typeface="+mj-ea"/>
              </a:rPr>
              <a:t>(tag),</a:t>
            </a:r>
          </a:p>
          <a:p>
            <a:pPr>
              <a:buFontTx/>
              <a:buChar char="-"/>
            </a:pPr>
            <a:r>
              <a:rPr lang="en-US" altLang="ko-KR" sz="1400" b="1" dirty="0" smtClean="0">
                <a:latin typeface="+mj-ea"/>
                <a:ea typeface="+mj-ea"/>
              </a:rPr>
              <a:t> HEAD </a:t>
            </a:r>
            <a:r>
              <a:rPr lang="ko-KR" altLang="en-US" sz="1400" b="1" dirty="0" smtClean="0">
                <a:latin typeface="+mj-ea"/>
                <a:ea typeface="+mj-ea"/>
              </a:rPr>
              <a:t>태그 사이 또는 뒤에 있어도 되지만 반드시 </a:t>
            </a:r>
            <a:r>
              <a:rPr lang="en-US" altLang="ko-KR" sz="1400" b="1" dirty="0" smtClean="0">
                <a:latin typeface="+mj-ea"/>
                <a:ea typeface="+mj-ea"/>
              </a:rPr>
              <a:t>BODY </a:t>
            </a:r>
            <a:r>
              <a:rPr lang="ko-KR" altLang="en-US" sz="1400" b="1" dirty="0" smtClean="0">
                <a:latin typeface="+mj-ea"/>
                <a:ea typeface="+mj-ea"/>
              </a:rPr>
              <a:t>태그 앞쪽에 위치해야 한다</a:t>
            </a:r>
            <a:r>
              <a:rPr lang="en-US" altLang="ko-KR" sz="1400" b="1" dirty="0" smtClean="0">
                <a:latin typeface="+mj-ea"/>
                <a:ea typeface="+mj-ea"/>
              </a:rPr>
              <a:t>.</a:t>
            </a:r>
          </a:p>
          <a:p>
            <a:pPr>
              <a:buFontTx/>
              <a:buChar char="-"/>
            </a:pPr>
            <a:r>
              <a:rPr lang="en-US" altLang="ko-KR" sz="1400" b="1" dirty="0" smtClean="0">
                <a:latin typeface="+mj-ea"/>
                <a:ea typeface="+mj-ea"/>
              </a:rPr>
              <a:t> </a:t>
            </a:r>
            <a:r>
              <a:rPr lang="ko-KR" altLang="en-US" sz="1400" b="1" dirty="0" smtClean="0">
                <a:latin typeface="+mj-ea"/>
                <a:ea typeface="+mj-ea"/>
              </a:rPr>
              <a:t>브라우저와 검색 엔진을 사용할 수 있도록 웹 문서의 정보를 포함함</a:t>
            </a:r>
            <a:r>
              <a:rPr lang="en-US" altLang="ko-KR" sz="1400" b="1" dirty="0" smtClean="0">
                <a:latin typeface="+mj-ea"/>
                <a:ea typeface="+mj-ea"/>
              </a:rPr>
              <a:t>. </a:t>
            </a:r>
          </a:p>
          <a:p>
            <a:pPr>
              <a:buFontTx/>
              <a:buChar char="-"/>
            </a:pPr>
            <a:endParaRPr lang="en-US" altLang="ko-KR" b="1" dirty="0" smtClean="0">
              <a:solidFill>
                <a:srgbClr val="FF0000"/>
              </a:solidFill>
            </a:endParaRPr>
          </a:p>
          <a:p>
            <a:r>
              <a:rPr lang="ko-KR" altLang="en-US" b="1" dirty="0" smtClean="0">
                <a:solidFill>
                  <a:srgbClr val="FF0000"/>
                </a:solidFill>
              </a:rPr>
              <a:t>메타태그형태</a:t>
            </a:r>
            <a:endParaRPr lang="en-US" altLang="ko-KR" dirty="0" smtClean="0"/>
          </a:p>
          <a:p>
            <a:pPr marL="342900" indent="-342900"/>
            <a:r>
              <a:rPr lang="en-US" altLang="ko-KR" sz="1400" dirty="0" smtClean="0"/>
              <a:t>       "</a:t>
            </a:r>
            <a:r>
              <a:rPr lang="ko-KR" altLang="en-US" sz="1400" dirty="0" smtClean="0"/>
              <a:t>속성 </a:t>
            </a:r>
            <a:r>
              <a:rPr lang="en-US" altLang="ko-KR" sz="1400" dirty="0" smtClean="0"/>
              <a:t>= </a:t>
            </a:r>
            <a:r>
              <a:rPr lang="ko-KR" altLang="en-US" sz="1400" dirty="0" smtClean="0"/>
              <a:t>값</a:t>
            </a:r>
            <a:r>
              <a:rPr lang="en-US" altLang="ko-KR" sz="1400" dirty="0" smtClean="0"/>
              <a:t>", </a:t>
            </a:r>
            <a:r>
              <a:rPr lang="ko-KR" altLang="en-US" sz="1400" dirty="0" smtClean="0"/>
              <a:t>그리고 </a:t>
            </a:r>
            <a:r>
              <a:rPr lang="en-US" altLang="ko-KR" sz="1400" dirty="0" smtClean="0"/>
              <a:t>"/content = </a:t>
            </a:r>
            <a:r>
              <a:rPr lang="ko-KR" altLang="en-US" sz="1400" dirty="0" smtClean="0"/>
              <a:t>내용물</a:t>
            </a:r>
            <a:r>
              <a:rPr lang="en-US" altLang="ko-KR" sz="1400" dirty="0" smtClean="0"/>
              <a:t>" </a:t>
            </a:r>
          </a:p>
          <a:p>
            <a:pPr marL="342900" indent="-342900"/>
            <a:r>
              <a:rPr lang="en-US" sz="1400" dirty="0" smtClean="0"/>
              <a:t>         &lt;META name="Subject" content="</a:t>
            </a:r>
            <a:r>
              <a:rPr lang="ko-KR" altLang="en-US" sz="1400" dirty="0" smtClean="0"/>
              <a:t>홈페이지주제 입력</a:t>
            </a:r>
            <a:r>
              <a:rPr lang="en-US" altLang="ko-KR" sz="1400" dirty="0" smtClean="0"/>
              <a:t>"&gt;</a:t>
            </a:r>
            <a:br>
              <a:rPr lang="en-US" altLang="ko-KR" sz="1400" dirty="0" smtClean="0"/>
            </a:br>
            <a:r>
              <a:rPr lang="en-US" altLang="ko-KR" sz="1400" dirty="0" smtClean="0"/>
              <a:t>&lt; </a:t>
            </a:r>
            <a:r>
              <a:rPr lang="en-US" sz="1400" dirty="0" smtClean="0"/>
              <a:t>META name="Title" content="</a:t>
            </a:r>
            <a:r>
              <a:rPr lang="ko-KR" altLang="en-US" sz="1400" dirty="0" smtClean="0"/>
              <a:t>홈페이지이름 입력</a:t>
            </a:r>
            <a:r>
              <a:rPr lang="en-US" altLang="ko-KR" sz="1400" dirty="0" smtClean="0"/>
              <a:t>"&gt;</a:t>
            </a:r>
            <a:br>
              <a:rPr lang="en-US" altLang="ko-KR" sz="1400" dirty="0" smtClean="0"/>
            </a:br>
            <a:r>
              <a:rPr lang="en-US" altLang="ko-KR" sz="1400" dirty="0" smtClean="0"/>
              <a:t>&lt; </a:t>
            </a:r>
            <a:r>
              <a:rPr lang="en-US" sz="1400" dirty="0" smtClean="0"/>
              <a:t>META name="Description" content="</a:t>
            </a:r>
            <a:r>
              <a:rPr lang="ko-KR" altLang="en-US" sz="1400" dirty="0" smtClean="0"/>
              <a:t>설명문 입력 </a:t>
            </a:r>
            <a:r>
              <a:rPr lang="ko-KR" altLang="en-US" sz="800" dirty="0" smtClean="0"/>
              <a:t>예 아름다운 우리강산을 소개합니다</a:t>
            </a:r>
            <a:r>
              <a:rPr lang="en-US" altLang="ko-KR" sz="1400" dirty="0" smtClean="0"/>
              <a:t>"&gt;  </a:t>
            </a:r>
            <a:r>
              <a:rPr lang="ko-KR" altLang="en-US" sz="1200" dirty="0" smtClean="0">
                <a:solidFill>
                  <a:srgbClr val="FF0000"/>
                </a:solidFill>
              </a:rPr>
              <a:t>문서내용을 소개</a:t>
            </a:r>
            <a:endParaRPr lang="en-US" altLang="ko-KR" sz="1400" b="1" dirty="0" smtClean="0">
              <a:solidFill>
                <a:srgbClr val="FF0000"/>
              </a:solidFill>
            </a:endParaRPr>
          </a:p>
          <a:p>
            <a:pPr marL="342900" indent="-342900"/>
            <a:r>
              <a:rPr lang="en-US" altLang="ko-KR" sz="1400" dirty="0" smtClean="0"/>
              <a:t>        &lt; </a:t>
            </a:r>
            <a:r>
              <a:rPr lang="en-US" sz="1400" dirty="0" smtClean="0"/>
              <a:t>META name="Keywords" content="</a:t>
            </a:r>
            <a:r>
              <a:rPr lang="ko-KR" altLang="en-US" sz="1400" dirty="0" smtClean="0"/>
              <a:t>키워드 입력 </a:t>
            </a:r>
            <a:r>
              <a:rPr lang="ko-KR" altLang="en-US" sz="1000" dirty="0" smtClean="0"/>
              <a:t>예 코미디의 역사를 소개하는 글 </a:t>
            </a:r>
            <a:r>
              <a:rPr lang="en-US" altLang="ko-KR" sz="1400" dirty="0" smtClean="0"/>
              <a:t>"&gt;  </a:t>
            </a:r>
            <a:r>
              <a:rPr lang="ko-KR" altLang="en-US" sz="1100" dirty="0" smtClean="0">
                <a:solidFill>
                  <a:srgbClr val="FF0000"/>
                </a:solidFill>
              </a:rPr>
              <a:t>웹브라우저에서 키워드를 검색할 때</a:t>
            </a:r>
            <a:endParaRPr lang="en-US" altLang="ko-KR" sz="1400" b="1" dirty="0" smtClean="0">
              <a:solidFill>
                <a:srgbClr val="FF0000"/>
              </a:solidFill>
            </a:endParaRPr>
          </a:p>
          <a:p>
            <a:pPr marL="342900" indent="-342900"/>
            <a:r>
              <a:rPr lang="en-US" altLang="ko-KR" sz="1400" dirty="0" smtClean="0"/>
              <a:t>        &lt; </a:t>
            </a:r>
            <a:r>
              <a:rPr lang="en-US" sz="1400" dirty="0" smtClean="0"/>
              <a:t>META name="Author" content="</a:t>
            </a:r>
            <a:r>
              <a:rPr lang="ko-KR" altLang="en-US" sz="1400" dirty="0" smtClean="0"/>
              <a:t>만든사람 이름</a:t>
            </a:r>
            <a:r>
              <a:rPr lang="en-US" altLang="ko-KR" sz="1400" dirty="0" smtClean="0"/>
              <a:t>"&gt;     </a:t>
            </a:r>
            <a:r>
              <a:rPr lang="ko-KR" altLang="en-US" sz="1200" dirty="0" smtClean="0">
                <a:solidFill>
                  <a:srgbClr val="FF0000"/>
                </a:solidFill>
              </a:rPr>
              <a:t>문서 제작자 표시</a:t>
            </a:r>
            <a:r>
              <a:rPr lang="en-US" altLang="ko-KR" sz="1400" dirty="0" smtClean="0"/>
              <a:t/>
            </a:r>
            <a:br>
              <a:rPr lang="en-US" altLang="ko-KR" sz="1400" dirty="0" smtClean="0"/>
            </a:br>
            <a:r>
              <a:rPr lang="en-US" altLang="ko-KR" sz="1400" dirty="0" smtClean="0"/>
              <a:t>&lt; </a:t>
            </a:r>
            <a:r>
              <a:rPr lang="en-US" sz="1400" dirty="0" smtClean="0"/>
              <a:t>META name="Publisher" content="</a:t>
            </a:r>
            <a:r>
              <a:rPr lang="ko-KR" altLang="en-US" sz="1400" dirty="0" smtClean="0"/>
              <a:t>만든단체나회사 이름</a:t>
            </a:r>
            <a:r>
              <a:rPr lang="en-US" altLang="ko-KR" sz="1400" dirty="0" smtClean="0"/>
              <a:t>"&gt;</a:t>
            </a:r>
            <a:br>
              <a:rPr lang="en-US" altLang="ko-KR" sz="1400" dirty="0" smtClean="0"/>
            </a:br>
            <a:r>
              <a:rPr lang="en-US" altLang="ko-KR" sz="1400" dirty="0" smtClean="0"/>
              <a:t>&lt; </a:t>
            </a:r>
            <a:r>
              <a:rPr lang="en-US" sz="1400" dirty="0" smtClean="0"/>
              <a:t>META name="Other Agent" content="</a:t>
            </a:r>
            <a:r>
              <a:rPr lang="ko-KR" altLang="en-US" sz="1400" dirty="0" smtClean="0"/>
              <a:t>웹책임자 이름</a:t>
            </a:r>
            <a:r>
              <a:rPr lang="en-US" altLang="ko-KR" sz="1400" dirty="0" smtClean="0"/>
              <a:t>"&gt;   </a:t>
            </a:r>
            <a:r>
              <a:rPr lang="ko-KR" altLang="en-US" sz="1200" dirty="0" smtClean="0">
                <a:solidFill>
                  <a:srgbClr val="FF0000"/>
                </a:solidFill>
              </a:rPr>
              <a:t>문서 분류될 목록 표시</a:t>
            </a:r>
            <a:r>
              <a:rPr lang="en-US" altLang="ko-KR" sz="1400" dirty="0" smtClean="0"/>
              <a:t/>
            </a:r>
            <a:br>
              <a:rPr lang="en-US" altLang="ko-KR" sz="1400" dirty="0" smtClean="0"/>
            </a:br>
            <a:r>
              <a:rPr lang="en-US" altLang="ko-KR" sz="1400" dirty="0" smtClean="0"/>
              <a:t>&lt; </a:t>
            </a:r>
            <a:r>
              <a:rPr lang="en-US" sz="1400" dirty="0" smtClean="0"/>
              <a:t>META name="Classification" content="</a:t>
            </a:r>
            <a:r>
              <a:rPr lang="ko-KR" altLang="en-US" sz="1400" dirty="0" smtClean="0"/>
              <a:t>카테고리위치</a:t>
            </a:r>
            <a:r>
              <a:rPr lang="en-US" altLang="ko-KR" sz="1400" dirty="0" smtClean="0"/>
              <a:t>(</a:t>
            </a:r>
            <a:r>
              <a:rPr lang="ko-KR" altLang="en-US" sz="1400" dirty="0" smtClean="0"/>
              <a:t>분류</a:t>
            </a:r>
            <a:r>
              <a:rPr lang="en-US" altLang="ko-KR" sz="1400" dirty="0" smtClean="0"/>
              <a:t>)"&gt;</a:t>
            </a:r>
            <a:br>
              <a:rPr lang="en-US" altLang="ko-KR" sz="1400" dirty="0" smtClean="0"/>
            </a:br>
            <a:r>
              <a:rPr lang="en-US" altLang="ko-KR" sz="1400" dirty="0" smtClean="0"/>
              <a:t>&lt; </a:t>
            </a:r>
            <a:r>
              <a:rPr lang="en-US" sz="1400" dirty="0" smtClean="0"/>
              <a:t>META name="Generator" content="</a:t>
            </a:r>
            <a:r>
              <a:rPr lang="ko-KR" altLang="en-US" sz="1400" dirty="0" smtClean="0"/>
              <a:t>생성프로그램</a:t>
            </a:r>
            <a:r>
              <a:rPr lang="en-US" altLang="ko-KR" sz="1400" dirty="0" smtClean="0"/>
              <a:t>(</a:t>
            </a:r>
            <a:r>
              <a:rPr lang="ko-KR" altLang="en-US" sz="1400" dirty="0" smtClean="0"/>
              <a:t>에디터</a:t>
            </a:r>
            <a:r>
              <a:rPr lang="en-US" altLang="ko-KR" sz="1400" dirty="0" smtClean="0"/>
              <a:t>)"&gt;</a:t>
            </a:r>
            <a:br>
              <a:rPr lang="en-US" altLang="ko-KR" sz="1400" dirty="0" smtClean="0"/>
            </a:br>
            <a:r>
              <a:rPr lang="en-US" altLang="ko-KR" sz="1400" dirty="0" smtClean="0"/>
              <a:t>&lt; </a:t>
            </a:r>
            <a:r>
              <a:rPr lang="en-US" sz="1400" dirty="0" smtClean="0"/>
              <a:t>META name="Reply-To(Email)" content="</a:t>
            </a:r>
            <a:r>
              <a:rPr lang="ko-KR" altLang="en-US" sz="1400" dirty="0" smtClean="0"/>
              <a:t>메일주소 입력</a:t>
            </a:r>
            <a:r>
              <a:rPr lang="en-US" altLang="ko-KR" sz="1400" dirty="0" smtClean="0"/>
              <a:t>"&gt;</a:t>
            </a:r>
            <a:br>
              <a:rPr lang="en-US" altLang="ko-KR" sz="1400" dirty="0" smtClean="0"/>
            </a:br>
            <a:r>
              <a:rPr lang="en-US" altLang="ko-KR" sz="1400" dirty="0" smtClean="0"/>
              <a:t>&lt; </a:t>
            </a:r>
            <a:r>
              <a:rPr lang="en-US" sz="1400" dirty="0" smtClean="0"/>
              <a:t>META name="Filename" content="</a:t>
            </a:r>
            <a:r>
              <a:rPr lang="ko-KR" altLang="en-US" sz="1400" dirty="0" smtClean="0"/>
              <a:t>파일이름 입력</a:t>
            </a:r>
            <a:r>
              <a:rPr lang="en-US" altLang="ko-KR" sz="1400" dirty="0" smtClean="0"/>
              <a:t>"&gt;</a:t>
            </a:r>
            <a:br>
              <a:rPr lang="en-US" altLang="ko-KR" sz="1400" dirty="0" smtClean="0"/>
            </a:br>
            <a:r>
              <a:rPr lang="en-US" altLang="ko-KR" sz="1400" dirty="0" smtClean="0"/>
              <a:t>&lt; </a:t>
            </a:r>
            <a:r>
              <a:rPr lang="en-US" sz="1400" dirty="0" smtClean="0"/>
              <a:t>META name="Author-Date(Date)" content="</a:t>
            </a:r>
            <a:r>
              <a:rPr lang="ko-KR" altLang="en-US" sz="1400" dirty="0" smtClean="0"/>
              <a:t>제작일</a:t>
            </a:r>
            <a:r>
              <a:rPr lang="en-US" altLang="ko-KR" sz="1400" dirty="0" smtClean="0"/>
              <a:t>"&gt;</a:t>
            </a:r>
            <a:br>
              <a:rPr lang="en-US" altLang="ko-KR" sz="1400" dirty="0" smtClean="0"/>
            </a:br>
            <a:r>
              <a:rPr lang="en-US" altLang="ko-KR" sz="1400" dirty="0" smtClean="0"/>
              <a:t>&lt; </a:t>
            </a:r>
            <a:r>
              <a:rPr lang="en-US" sz="1400" dirty="0" smtClean="0"/>
              <a:t>META name="Location" content="</a:t>
            </a:r>
            <a:r>
              <a:rPr lang="ko-KR" altLang="en-US" sz="1400" dirty="0" smtClean="0"/>
              <a:t>위치</a:t>
            </a:r>
            <a:r>
              <a:rPr lang="en-US" altLang="ko-KR" sz="1400" dirty="0" smtClean="0"/>
              <a:t>"&gt;</a:t>
            </a:r>
            <a:br>
              <a:rPr lang="en-US" altLang="ko-KR" sz="1400" dirty="0" smtClean="0"/>
            </a:br>
            <a:r>
              <a:rPr lang="en-US" altLang="ko-KR" sz="1400" dirty="0" smtClean="0"/>
              <a:t>&lt; </a:t>
            </a:r>
            <a:r>
              <a:rPr lang="en-US" sz="1400" dirty="0" smtClean="0"/>
              <a:t>META name="Distribution" content="</a:t>
            </a:r>
            <a:r>
              <a:rPr lang="ko-KR" altLang="en-US" sz="1400" dirty="0" smtClean="0"/>
              <a:t>배포자</a:t>
            </a:r>
            <a:r>
              <a:rPr lang="en-US" altLang="ko-KR" sz="1400" dirty="0" smtClean="0"/>
              <a:t>"&gt;</a:t>
            </a:r>
            <a:br>
              <a:rPr lang="en-US" altLang="ko-KR" sz="1400" dirty="0" smtClean="0"/>
            </a:br>
            <a:r>
              <a:rPr lang="en-US" altLang="ko-KR" sz="1400" dirty="0" smtClean="0"/>
              <a:t>&lt; </a:t>
            </a:r>
            <a:r>
              <a:rPr lang="en-US" sz="1400" dirty="0" smtClean="0"/>
              <a:t>META name="Copyright" content="</a:t>
            </a:r>
            <a:r>
              <a:rPr lang="ko-KR" altLang="en-US" sz="1400" dirty="0" smtClean="0"/>
              <a:t>저작권</a:t>
            </a:r>
            <a:r>
              <a:rPr lang="en-US" altLang="ko-KR" sz="1400" dirty="0" smtClean="0"/>
              <a:t>"&gt;</a:t>
            </a:r>
            <a:br>
              <a:rPr lang="en-US" altLang="ko-KR" sz="1400" dirty="0" smtClean="0"/>
            </a:br>
            <a:r>
              <a:rPr lang="en-US" altLang="ko-KR" sz="1400" dirty="0" smtClean="0"/>
              <a:t>&lt; </a:t>
            </a:r>
            <a:r>
              <a:rPr lang="en-US" sz="1400" dirty="0" smtClean="0"/>
              <a:t>META name="Robots" content="ALL"&gt;</a:t>
            </a:r>
            <a:endParaRPr lang="en-US" altLang="ko-KR" sz="1400" dirty="0" smtClean="0"/>
          </a:p>
          <a:p>
            <a:pPr>
              <a:buFontTx/>
              <a:buChar char="-"/>
            </a:pPr>
            <a:endParaRPr lang="en-US" altLang="ko-KR" dirty="0" smtClean="0"/>
          </a:p>
          <a:p>
            <a:r>
              <a:rPr lang="ko-KR" altLang="en-US" b="1" dirty="0" smtClean="0">
                <a:solidFill>
                  <a:srgbClr val="FF0000"/>
                </a:solidFill>
              </a:rPr>
              <a:t>웹 문서 주소가 바뀐 경우</a:t>
            </a:r>
          </a:p>
          <a:p>
            <a:r>
              <a:rPr lang="en-US" altLang="ko-KR" sz="1600" dirty="0" smtClean="0"/>
              <a:t>    &lt;meta http-equiv="refresh" content="5;url=http://www.abc.com/" /&gt;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2209800" y="0"/>
            <a:ext cx="4724400" cy="609600"/>
          </a:xfrm>
          <a:prstGeom prst="rect">
            <a:avLst/>
          </a:prstGeom>
        </p:spPr>
        <p:txBody>
          <a:bodyPr>
            <a:normAutofit fontScale="97500"/>
          </a:bodyPr>
          <a:lstStyle/>
          <a:p>
            <a:pPr algn="ctr">
              <a:spcBef>
                <a:spcPct val="0"/>
              </a:spcBef>
              <a:defRPr/>
            </a:pPr>
            <a:r>
              <a:rPr kumimoji="0" lang="ko-KR" alt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홈페이지에 배경음악 삽입</a:t>
            </a:r>
            <a:endParaRPr kumimoji="0" lang="en-US" sz="3200" b="1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0" y="609600"/>
            <a:ext cx="9144000" cy="3124200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>
            <a:noAutofit/>
          </a:bodyPr>
          <a:lstStyle/>
          <a:p>
            <a:pPr marL="342900" lvl="0" indent="-342900">
              <a:spcBef>
                <a:spcPct val="20000"/>
              </a:spcBef>
            </a:pPr>
            <a:r>
              <a:rPr lang="en-US" altLang="ko-KR" sz="1200" dirty="0" smtClean="0"/>
              <a:t>20-2. &lt;html&gt;</a:t>
            </a:r>
          </a:p>
          <a:p>
            <a:pPr marL="342900" indent="-342900">
              <a:spcBef>
                <a:spcPct val="20000"/>
              </a:spcBef>
            </a:pPr>
            <a:r>
              <a:rPr lang="en-US" altLang="ko-KR" sz="1200" dirty="0" smtClean="0"/>
              <a:t>         &lt;head&gt;&lt;title&gt; </a:t>
            </a:r>
            <a:r>
              <a:rPr lang="ko-KR" altLang="en-US" sz="1200" b="1" dirty="0" smtClean="0">
                <a:solidFill>
                  <a:srgbClr val="FF0000"/>
                </a:solidFill>
              </a:rPr>
              <a:t>홈페이지에 배경음악 삽입</a:t>
            </a:r>
            <a:r>
              <a:rPr lang="en-US" altLang="ko-KR" sz="1200" dirty="0" smtClean="0"/>
              <a:t>&lt;/title&gt; </a:t>
            </a:r>
          </a:p>
          <a:p>
            <a:pPr marL="342900" indent="-342900">
              <a:spcBef>
                <a:spcPct val="20000"/>
              </a:spcBef>
            </a:pPr>
            <a:r>
              <a:rPr lang="en-US" altLang="ko-KR" sz="1200" dirty="0" smtClean="0"/>
              <a:t>             &lt;</a:t>
            </a:r>
            <a:r>
              <a:rPr lang="en-US" altLang="ko-KR" sz="1200" dirty="0" err="1" smtClean="0"/>
              <a:t>bgsound</a:t>
            </a:r>
            <a:r>
              <a:rPr lang="en-US" altLang="ko-KR" sz="1200" dirty="0" smtClean="0"/>
              <a:t> </a:t>
            </a:r>
            <a:r>
              <a:rPr lang="en-US" altLang="ko-KR" sz="1200" dirty="0" err="1" smtClean="0"/>
              <a:t>src</a:t>
            </a:r>
            <a:r>
              <a:rPr lang="en-US" altLang="ko-KR" sz="1200" dirty="0" smtClean="0"/>
              <a:t>=“Glorious Things.mp3”&gt;&lt;/head&gt;</a:t>
            </a:r>
          </a:p>
          <a:p>
            <a:pPr marL="342900" lvl="0" indent="-342900">
              <a:spcBef>
                <a:spcPct val="20000"/>
              </a:spcBef>
            </a:pPr>
            <a:r>
              <a:rPr lang="en-US" altLang="ko-KR" sz="1200" dirty="0" smtClean="0"/>
              <a:t>             &lt;body&gt;</a:t>
            </a:r>
            <a:r>
              <a:rPr lang="en-US" altLang="ko-KR" sz="1600" b="1" dirty="0" smtClean="0">
                <a:solidFill>
                  <a:srgbClr val="FF0000"/>
                </a:solidFill>
              </a:rPr>
              <a:t> </a:t>
            </a:r>
            <a:endParaRPr lang="en-US" altLang="ko-KR" sz="1200" b="1" dirty="0" smtClean="0">
              <a:solidFill>
                <a:srgbClr val="FF0000"/>
              </a:solidFill>
            </a:endParaRPr>
          </a:p>
          <a:p>
            <a:pPr marL="342900" lvl="0" indent="-342900">
              <a:spcBef>
                <a:spcPct val="20000"/>
              </a:spcBef>
            </a:pPr>
            <a:r>
              <a:rPr lang="en-US" altLang="ko-KR" sz="1200" dirty="0" smtClean="0"/>
              <a:t> &lt;center&gt;    Ha' we lost the goodliest </a:t>
            </a:r>
            <a:r>
              <a:rPr lang="en-US" altLang="ko-KR" sz="1200" dirty="0" err="1" smtClean="0"/>
              <a:t>fere</a:t>
            </a:r>
            <a:r>
              <a:rPr lang="en-US" altLang="ko-KR" sz="1200" dirty="0" smtClean="0"/>
              <a:t> o' all &lt;p&gt;</a:t>
            </a:r>
          </a:p>
          <a:p>
            <a:pPr marL="342900" lvl="0" indent="-342900">
              <a:spcBef>
                <a:spcPct val="20000"/>
              </a:spcBef>
            </a:pPr>
            <a:r>
              <a:rPr lang="en-US" altLang="ko-KR" sz="1200" dirty="0" smtClean="0"/>
              <a:t>                      For the priests and the gallows tree?&lt;p&gt;           </a:t>
            </a:r>
          </a:p>
          <a:p>
            <a:pPr marL="342900" lvl="0" indent="-342900">
              <a:spcBef>
                <a:spcPct val="20000"/>
              </a:spcBef>
            </a:pPr>
            <a:r>
              <a:rPr lang="en-US" altLang="ko-KR" sz="1200" dirty="0" smtClean="0"/>
              <a:t>                      Aye lover he was of brawny men,&lt;p&gt;         </a:t>
            </a:r>
          </a:p>
          <a:p>
            <a:pPr marL="342900" lvl="0" indent="-342900">
              <a:spcBef>
                <a:spcPct val="20000"/>
              </a:spcBef>
            </a:pPr>
            <a:r>
              <a:rPr lang="en-US" altLang="ko-KR" sz="1200" dirty="0" smtClean="0"/>
              <a:t>                      O' ships and the open sea&lt;p&gt;</a:t>
            </a:r>
          </a:p>
          <a:p>
            <a:pPr marL="342900" lvl="0" indent="-342900">
              <a:spcBef>
                <a:spcPct val="20000"/>
              </a:spcBef>
            </a:pPr>
            <a:r>
              <a:rPr lang="en-US" altLang="ko-KR" sz="1200" dirty="0" smtClean="0"/>
              <a:t>                      When they came </a:t>
            </a:r>
            <a:r>
              <a:rPr lang="en-US" altLang="ko-KR" sz="1200" dirty="0" err="1" smtClean="0"/>
              <a:t>wi</a:t>
            </a:r>
            <a:r>
              <a:rPr lang="en-US" altLang="ko-KR" sz="1200" dirty="0" smtClean="0"/>
              <a:t>' a host to take Our Man &lt;p&gt;              </a:t>
            </a:r>
          </a:p>
          <a:p>
            <a:pPr marL="342900" lvl="0" indent="-342900">
              <a:spcBef>
                <a:spcPct val="20000"/>
              </a:spcBef>
            </a:pPr>
            <a:r>
              <a:rPr lang="en-US" altLang="ko-KR" sz="1200" dirty="0" smtClean="0"/>
              <a:t>                      His smile was good to see, &lt;p&gt;           </a:t>
            </a:r>
          </a:p>
          <a:p>
            <a:pPr marL="342900" lvl="0" indent="-342900">
              <a:spcBef>
                <a:spcPct val="20000"/>
              </a:spcBef>
            </a:pPr>
            <a:r>
              <a:rPr lang="en-US" altLang="ko-KR" sz="1200" dirty="0" smtClean="0"/>
              <a:t>                     "First let these go!" quo' our Goodly </a:t>
            </a:r>
            <a:r>
              <a:rPr lang="en-US" altLang="ko-KR" sz="1200" dirty="0" err="1" smtClean="0"/>
              <a:t>Fere</a:t>
            </a:r>
            <a:r>
              <a:rPr lang="en-US" altLang="ko-KR" sz="1200" dirty="0" smtClean="0"/>
              <a:t>, &lt;p&gt;           </a:t>
            </a:r>
          </a:p>
          <a:p>
            <a:pPr marL="342900" lvl="0" indent="-342900">
              <a:spcBef>
                <a:spcPct val="20000"/>
              </a:spcBef>
            </a:pPr>
            <a:r>
              <a:rPr lang="en-US" altLang="ko-KR" sz="1200" dirty="0" smtClean="0"/>
              <a:t>                      "Or I'll see ye damned," says he. &lt;p&gt; &lt;/center&gt;</a:t>
            </a:r>
          </a:p>
          <a:p>
            <a:pPr marL="342900" lvl="0" indent="-342900">
              <a:spcBef>
                <a:spcPct val="20000"/>
              </a:spcBef>
            </a:pPr>
            <a:r>
              <a:rPr lang="en-US" altLang="ko-KR" sz="1200" dirty="0" smtClean="0"/>
              <a:t>        &lt;/body&gt;</a:t>
            </a:r>
          </a:p>
          <a:p>
            <a:pPr marL="342900" lvl="0" indent="-342900">
              <a:spcBef>
                <a:spcPct val="20000"/>
              </a:spcBef>
            </a:pPr>
            <a:r>
              <a:rPr lang="en-US" altLang="ko-KR" sz="1200" dirty="0" smtClean="0"/>
              <a:t>     &lt;/html&gt;</a:t>
            </a:r>
          </a:p>
        </p:txBody>
      </p:sp>
      <p:pic>
        <p:nvPicPr>
          <p:cNvPr id="4" name="Picture 3" descr="20-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00"/>
            <a:ext cx="9144000" cy="2814574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6172200" y="2895600"/>
            <a:ext cx="2057400" cy="838200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en-US" sz="1400" dirty="0" smtClean="0">
                <a:solidFill>
                  <a:schemeClr val="tx1"/>
                </a:solidFill>
              </a:rPr>
              <a:t>배경음악이 흐르고 있음</a:t>
            </a:r>
            <a:r>
              <a:rPr lang="en-US" altLang="ko-KR" sz="1400" dirty="0" smtClean="0">
                <a:solidFill>
                  <a:schemeClr val="tx1"/>
                </a:solidFill>
              </a:rPr>
              <a:t>.</a:t>
            </a:r>
            <a:r>
              <a:rPr lang="ko-KR" altLang="en-US" sz="1400" dirty="0" smtClean="0">
                <a:solidFill>
                  <a:schemeClr val="tx1"/>
                </a:solidFill>
              </a:rPr>
              <a:t>같은 폴더안에 음악파일 저장</a:t>
            </a:r>
            <a:r>
              <a:rPr lang="en-US" altLang="ko-KR" sz="1400" dirty="0" smtClean="0">
                <a:solidFill>
                  <a:schemeClr val="tx1"/>
                </a:solidFill>
              </a:rPr>
              <a:t>.</a:t>
            </a:r>
            <a:r>
              <a:rPr lang="ko-KR" altLang="en-US" sz="1400" dirty="0" smtClean="0">
                <a:solidFill>
                  <a:schemeClr val="tx1"/>
                </a:solidFill>
              </a:rPr>
              <a:t>확장자 </a:t>
            </a:r>
            <a:r>
              <a:rPr lang="en-US" altLang="ko-KR" sz="1400" dirty="0" smtClean="0">
                <a:solidFill>
                  <a:schemeClr val="tx1"/>
                </a:solidFill>
              </a:rPr>
              <a:t>mid </a:t>
            </a:r>
            <a:r>
              <a:rPr lang="ko-KR" altLang="en-US" sz="1400" dirty="0" smtClean="0">
                <a:solidFill>
                  <a:schemeClr val="tx1"/>
                </a:solidFill>
              </a:rPr>
              <a:t> </a:t>
            </a:r>
            <a:r>
              <a:rPr lang="en-US" altLang="ko-KR" sz="1400" dirty="0" smtClean="0">
                <a:solidFill>
                  <a:schemeClr val="tx1"/>
                </a:solidFill>
              </a:rPr>
              <a:t>wav mp3   </a:t>
            </a:r>
            <a:r>
              <a:rPr lang="en-US" altLang="ko-KR" sz="1400" dirty="0" err="1" smtClean="0">
                <a:solidFill>
                  <a:schemeClr val="tx1"/>
                </a:solidFill>
              </a:rPr>
              <a:t>aif</a:t>
            </a:r>
            <a:r>
              <a:rPr lang="en-US" altLang="ko-KR" sz="1400" dirty="0" smtClean="0">
                <a:solidFill>
                  <a:schemeClr val="tx1"/>
                </a:solidFill>
              </a:rPr>
              <a:t>    au</a:t>
            </a:r>
            <a:endParaRPr lang="en-US" sz="14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20-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733800"/>
            <a:ext cx="9144000" cy="3247906"/>
          </a:xfrm>
          <a:prstGeom prst="rect">
            <a:avLst/>
          </a:prstGeom>
        </p:spPr>
      </p:pic>
      <p:sp>
        <p:nvSpPr>
          <p:cNvPr id="2" name="Title 1"/>
          <p:cNvSpPr txBox="1">
            <a:spLocks/>
          </p:cNvSpPr>
          <p:nvPr/>
        </p:nvSpPr>
        <p:spPr>
          <a:xfrm>
            <a:off x="2209800" y="0"/>
            <a:ext cx="4724400" cy="609600"/>
          </a:xfrm>
          <a:prstGeom prst="rect">
            <a:avLst/>
          </a:prstGeom>
        </p:spPr>
        <p:txBody>
          <a:bodyPr>
            <a:normAutofit fontScale="97500"/>
          </a:bodyPr>
          <a:lstStyle/>
          <a:p>
            <a:pPr algn="ctr">
              <a:spcBef>
                <a:spcPct val="0"/>
              </a:spcBef>
              <a:defRPr/>
            </a:pPr>
            <a:r>
              <a:rPr kumimoji="0" lang="ko-KR" alt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홈페이지에 배경음악 삽입</a:t>
            </a:r>
            <a:endParaRPr kumimoji="0" lang="en-US" sz="3200" b="1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0" y="609600"/>
            <a:ext cx="9144000" cy="3124200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>
            <a:noAutofit/>
          </a:bodyPr>
          <a:lstStyle/>
          <a:p>
            <a:pPr marL="342900" lvl="0" indent="-342900">
              <a:spcBef>
                <a:spcPct val="20000"/>
              </a:spcBef>
            </a:pPr>
            <a:r>
              <a:rPr lang="en-US" altLang="ko-KR" sz="1200" dirty="0" smtClean="0"/>
              <a:t>20-3. &lt;html&gt;</a:t>
            </a:r>
          </a:p>
          <a:p>
            <a:pPr marL="342900" indent="-342900">
              <a:spcBef>
                <a:spcPct val="20000"/>
              </a:spcBef>
            </a:pPr>
            <a:r>
              <a:rPr lang="en-US" altLang="ko-KR" sz="1200" dirty="0" smtClean="0"/>
              <a:t>         &lt;head&gt;&lt;title&gt; </a:t>
            </a:r>
            <a:r>
              <a:rPr lang="ko-KR" altLang="en-US" sz="1200" b="1" dirty="0" smtClean="0">
                <a:solidFill>
                  <a:srgbClr val="FF0000"/>
                </a:solidFill>
              </a:rPr>
              <a:t>홈페이지에 배경음악 삽입</a:t>
            </a:r>
            <a:r>
              <a:rPr lang="en-US" altLang="ko-KR" sz="1200" dirty="0" smtClean="0"/>
              <a:t>&lt;/title&gt; &lt;/head&gt;</a:t>
            </a:r>
          </a:p>
          <a:p>
            <a:pPr marL="342900" indent="-342900">
              <a:spcBef>
                <a:spcPct val="20000"/>
              </a:spcBef>
            </a:pPr>
            <a:r>
              <a:rPr lang="en-US" altLang="ko-KR" sz="1200" dirty="0" smtClean="0"/>
              <a:t>         &lt;body&gt;</a:t>
            </a:r>
            <a:r>
              <a:rPr lang="en-US" altLang="ko-KR" sz="1600" b="1" dirty="0" smtClean="0">
                <a:solidFill>
                  <a:srgbClr val="FF0000"/>
                </a:solidFill>
              </a:rPr>
              <a:t>   &lt;embed </a:t>
            </a:r>
            <a:r>
              <a:rPr lang="en-US" altLang="ko-KR" sz="1600" b="1" dirty="0" err="1" smtClean="0">
                <a:solidFill>
                  <a:srgbClr val="FF0000"/>
                </a:solidFill>
              </a:rPr>
              <a:t>src</a:t>
            </a:r>
            <a:r>
              <a:rPr lang="en-US" altLang="ko-KR" sz="1600" b="1" dirty="0" smtClean="0">
                <a:solidFill>
                  <a:srgbClr val="FF0000"/>
                </a:solidFill>
              </a:rPr>
              <a:t>=“</a:t>
            </a:r>
            <a:r>
              <a:rPr lang="en-US" altLang="ko-KR" sz="1400" b="1" dirty="0" smtClean="0">
                <a:solidFill>
                  <a:srgbClr val="FF0000"/>
                </a:solidFill>
              </a:rPr>
              <a:t>Glorious Things.mp3” width=“300” height=“200” loop=“true”  hidden=“false”&gt;</a:t>
            </a:r>
            <a:endParaRPr lang="en-US" altLang="ko-KR" sz="1200" b="1" dirty="0" smtClean="0">
              <a:solidFill>
                <a:srgbClr val="FF0000"/>
              </a:solidFill>
            </a:endParaRPr>
          </a:p>
          <a:p>
            <a:pPr marL="342900" lvl="0" indent="-342900">
              <a:spcBef>
                <a:spcPct val="20000"/>
              </a:spcBef>
            </a:pPr>
            <a:r>
              <a:rPr lang="en-US" altLang="ko-KR" sz="1200" dirty="0" smtClean="0"/>
              <a:t> &lt;center&gt;    Ha' we lost the goodliest </a:t>
            </a:r>
            <a:r>
              <a:rPr lang="en-US" altLang="ko-KR" sz="1200" dirty="0" err="1" smtClean="0"/>
              <a:t>fere</a:t>
            </a:r>
            <a:r>
              <a:rPr lang="en-US" altLang="ko-KR" sz="1200" dirty="0" smtClean="0"/>
              <a:t> o' all &lt;p&gt;</a:t>
            </a:r>
          </a:p>
          <a:p>
            <a:pPr marL="342900" lvl="0" indent="-342900">
              <a:spcBef>
                <a:spcPct val="20000"/>
              </a:spcBef>
            </a:pPr>
            <a:r>
              <a:rPr lang="en-US" altLang="ko-KR" sz="1200" dirty="0" smtClean="0"/>
              <a:t>                      For the priests and the gallows tree?&lt;p&gt;           </a:t>
            </a:r>
          </a:p>
          <a:p>
            <a:pPr marL="342900" lvl="0" indent="-342900">
              <a:spcBef>
                <a:spcPct val="20000"/>
              </a:spcBef>
            </a:pPr>
            <a:r>
              <a:rPr lang="en-US" altLang="ko-KR" sz="1200" dirty="0" smtClean="0"/>
              <a:t>                      Aye lover he was of brawny men,&lt;p&gt;         </a:t>
            </a:r>
          </a:p>
          <a:p>
            <a:pPr marL="342900" lvl="0" indent="-342900">
              <a:spcBef>
                <a:spcPct val="20000"/>
              </a:spcBef>
            </a:pPr>
            <a:r>
              <a:rPr lang="en-US" altLang="ko-KR" sz="1200" dirty="0" smtClean="0"/>
              <a:t>                      O' ships and the open sea&lt;p&gt;</a:t>
            </a:r>
          </a:p>
          <a:p>
            <a:pPr marL="342900" lvl="0" indent="-342900">
              <a:spcBef>
                <a:spcPct val="20000"/>
              </a:spcBef>
            </a:pPr>
            <a:r>
              <a:rPr lang="en-US" altLang="ko-KR" sz="1200" dirty="0" smtClean="0"/>
              <a:t>                      When they came </a:t>
            </a:r>
            <a:r>
              <a:rPr lang="en-US" altLang="ko-KR" sz="1200" dirty="0" err="1" smtClean="0"/>
              <a:t>wi</a:t>
            </a:r>
            <a:r>
              <a:rPr lang="en-US" altLang="ko-KR" sz="1200" dirty="0" smtClean="0"/>
              <a:t>' a host to take Our Man &lt;p&gt;              </a:t>
            </a:r>
          </a:p>
          <a:p>
            <a:pPr marL="342900" lvl="0" indent="-342900">
              <a:spcBef>
                <a:spcPct val="20000"/>
              </a:spcBef>
            </a:pPr>
            <a:r>
              <a:rPr lang="en-US" altLang="ko-KR" sz="1200" dirty="0" smtClean="0"/>
              <a:t>                      His smile was good to see, &lt;p&gt;           </a:t>
            </a:r>
          </a:p>
          <a:p>
            <a:pPr marL="342900" lvl="0" indent="-342900">
              <a:spcBef>
                <a:spcPct val="20000"/>
              </a:spcBef>
            </a:pPr>
            <a:r>
              <a:rPr lang="en-US" altLang="ko-KR" sz="1200" dirty="0" smtClean="0"/>
              <a:t>                     "First let these go!" quo' our Goodly </a:t>
            </a:r>
            <a:r>
              <a:rPr lang="en-US" altLang="ko-KR" sz="1200" dirty="0" err="1" smtClean="0"/>
              <a:t>Fere</a:t>
            </a:r>
            <a:r>
              <a:rPr lang="en-US" altLang="ko-KR" sz="1200" dirty="0" smtClean="0"/>
              <a:t>, &lt;p&gt;           </a:t>
            </a:r>
          </a:p>
          <a:p>
            <a:pPr marL="342900" lvl="0" indent="-342900">
              <a:spcBef>
                <a:spcPct val="20000"/>
              </a:spcBef>
            </a:pPr>
            <a:r>
              <a:rPr lang="en-US" altLang="ko-KR" sz="1200" dirty="0" smtClean="0"/>
              <a:t>                      "Or I'll see ye damned," says he. &lt;p&gt; &lt;/center&gt;</a:t>
            </a:r>
          </a:p>
          <a:p>
            <a:pPr marL="342900" lvl="0" indent="-342900">
              <a:spcBef>
                <a:spcPct val="20000"/>
              </a:spcBef>
            </a:pPr>
            <a:r>
              <a:rPr lang="en-US" altLang="ko-KR" sz="1200" dirty="0" smtClean="0"/>
              <a:t>        &lt;/body&gt;</a:t>
            </a:r>
          </a:p>
          <a:p>
            <a:pPr marL="342900" lvl="0" indent="-342900">
              <a:spcBef>
                <a:spcPct val="20000"/>
              </a:spcBef>
            </a:pPr>
            <a:r>
              <a:rPr lang="en-US" altLang="ko-KR" sz="1200" dirty="0" smtClean="0"/>
              <a:t>     &lt;/html&gt;</a:t>
            </a:r>
          </a:p>
        </p:txBody>
      </p:sp>
      <p:sp>
        <p:nvSpPr>
          <p:cNvPr id="5" name="Rectangle 4"/>
          <p:cNvSpPr/>
          <p:nvPr/>
        </p:nvSpPr>
        <p:spPr>
          <a:xfrm>
            <a:off x="457200" y="4495800"/>
            <a:ext cx="2057400" cy="838200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en-US" sz="1400" dirty="0" smtClean="0">
                <a:solidFill>
                  <a:schemeClr val="tx1"/>
                </a:solidFill>
              </a:rPr>
              <a:t>배경음악이 흐르고 있음</a:t>
            </a:r>
            <a:r>
              <a:rPr lang="en-US" altLang="ko-KR" sz="1400" dirty="0" smtClean="0">
                <a:solidFill>
                  <a:schemeClr val="tx1"/>
                </a:solidFill>
              </a:rPr>
              <a:t>.</a:t>
            </a:r>
            <a:r>
              <a:rPr lang="ko-KR" altLang="en-US" sz="1400" dirty="0" smtClean="0">
                <a:solidFill>
                  <a:schemeClr val="tx1"/>
                </a:solidFill>
              </a:rPr>
              <a:t>재생기 모양이 나타남</a:t>
            </a:r>
            <a:endParaRPr lang="en-US" sz="14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1600200" y="0"/>
            <a:ext cx="5943600" cy="609600"/>
          </a:xfrm>
          <a:prstGeom prst="rect">
            <a:avLst/>
          </a:prstGeom>
        </p:spPr>
        <p:txBody>
          <a:bodyPr anchor="ctr">
            <a:normAutofit fontScale="82500" lnSpcReduction="10000"/>
          </a:bodyPr>
          <a:lstStyle/>
          <a:p>
            <a:pPr algn="ctr">
              <a:spcBef>
                <a:spcPct val="0"/>
              </a:spcBef>
              <a:defRPr/>
            </a:pPr>
            <a:r>
              <a:rPr kumimoji="0" lang="ko-KR" alt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흘러가는 글자삽입 </a:t>
            </a:r>
            <a:r>
              <a:rPr kumimoji="0" lang="en-US" altLang="ko-KR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marquee</a:t>
            </a:r>
            <a:r>
              <a:rPr kumimoji="0" lang="ko-KR" alt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태그사용</a:t>
            </a:r>
            <a:endParaRPr kumimoji="0" lang="en-US" sz="3200" b="1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0" y="609600"/>
            <a:ext cx="9144000" cy="2438400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>
            <a:noAutofit/>
          </a:bodyPr>
          <a:lstStyle/>
          <a:p>
            <a:pPr marL="342900" lvl="0" indent="-342900">
              <a:spcBef>
                <a:spcPct val="20000"/>
              </a:spcBef>
            </a:pPr>
            <a:r>
              <a:rPr lang="en-US" altLang="ko-KR" sz="1200" dirty="0" smtClean="0"/>
              <a:t>20-4. &lt;html&gt;</a:t>
            </a:r>
          </a:p>
          <a:p>
            <a:pPr marL="342900" indent="-342900">
              <a:spcBef>
                <a:spcPct val="20000"/>
              </a:spcBef>
            </a:pPr>
            <a:r>
              <a:rPr lang="en-US" altLang="ko-KR" sz="1200" dirty="0" smtClean="0"/>
              <a:t>         &lt;head&gt;&lt;title&gt; </a:t>
            </a:r>
            <a:r>
              <a:rPr lang="ko-KR" altLang="en-US" sz="1200" b="1" dirty="0" smtClean="0">
                <a:solidFill>
                  <a:srgbClr val="FF0000"/>
                </a:solidFill>
              </a:rPr>
              <a:t>흘러가는 글자삽입 </a:t>
            </a:r>
            <a:r>
              <a:rPr lang="en-US" altLang="ko-KR" sz="1200" dirty="0" smtClean="0"/>
              <a:t>&lt;/title&gt; &lt;/head&gt;</a:t>
            </a:r>
          </a:p>
          <a:p>
            <a:pPr marL="342900" indent="-342900">
              <a:spcBef>
                <a:spcPct val="20000"/>
              </a:spcBef>
            </a:pPr>
            <a:r>
              <a:rPr lang="en-US" altLang="ko-KR" sz="1200" dirty="0" smtClean="0"/>
              <a:t>         &lt;body</a:t>
            </a:r>
            <a:r>
              <a:rPr lang="en-US" altLang="ko-KR" sz="1100" dirty="0" smtClean="0"/>
              <a:t>&gt;</a:t>
            </a:r>
            <a:endParaRPr lang="en-US" altLang="ko-KR" sz="1200" b="1" dirty="0" smtClean="0"/>
          </a:p>
          <a:p>
            <a:pPr marL="342900" lvl="0" indent="-342900">
              <a:spcBef>
                <a:spcPct val="20000"/>
              </a:spcBef>
            </a:pPr>
            <a:r>
              <a:rPr lang="en-US" altLang="ko-KR" sz="1600" b="1" dirty="0" smtClean="0">
                <a:solidFill>
                  <a:srgbClr val="FF0000"/>
                </a:solidFill>
              </a:rPr>
              <a:t>        &lt;marquee  </a:t>
            </a:r>
            <a:r>
              <a:rPr lang="en-US" altLang="ko-KR" sz="1600" b="1" dirty="0" err="1" smtClean="0">
                <a:solidFill>
                  <a:srgbClr val="FF0000"/>
                </a:solidFill>
              </a:rPr>
              <a:t>bgcolor</a:t>
            </a:r>
            <a:r>
              <a:rPr lang="en-US" altLang="ko-KR" sz="1600" b="1" dirty="0" smtClean="0">
                <a:solidFill>
                  <a:srgbClr val="FF0000"/>
                </a:solidFill>
              </a:rPr>
              <a:t>=“blue”&gt;</a:t>
            </a:r>
            <a:endParaRPr lang="en-US" altLang="ko-KR" sz="1200" b="1" dirty="0" smtClean="0">
              <a:solidFill>
                <a:srgbClr val="FF0000"/>
              </a:solidFill>
            </a:endParaRPr>
          </a:p>
          <a:p>
            <a:pPr marL="342900" lvl="0" indent="-342900">
              <a:spcBef>
                <a:spcPct val="20000"/>
              </a:spcBef>
            </a:pPr>
            <a:r>
              <a:rPr lang="en-US" altLang="ko-KR" sz="1200" b="1" dirty="0" smtClean="0"/>
              <a:t>           &lt;font color=“white”  size=“5”&gt;</a:t>
            </a:r>
          </a:p>
          <a:p>
            <a:pPr marL="342900" lvl="0" indent="-342900">
              <a:spcBef>
                <a:spcPct val="20000"/>
              </a:spcBef>
            </a:pPr>
            <a:r>
              <a:rPr lang="en-US" altLang="ko-KR" sz="1200" b="1" dirty="0" smtClean="0"/>
              <a:t>               &lt;b&gt;</a:t>
            </a:r>
            <a:r>
              <a:rPr lang="ko-KR" altLang="en-US" sz="1200" b="1" dirty="0" smtClean="0"/>
              <a:t>배경색 지정</a:t>
            </a:r>
            <a:r>
              <a:rPr lang="en-US" altLang="ko-KR" sz="1200" b="1" dirty="0" smtClean="0"/>
              <a:t>&lt;/b&gt; &lt;/font&gt;</a:t>
            </a:r>
            <a:endParaRPr lang="en-US" altLang="ko-KR" sz="1200" dirty="0" smtClean="0"/>
          </a:p>
          <a:p>
            <a:pPr marL="342900" lvl="0" indent="-342900">
              <a:spcBef>
                <a:spcPct val="20000"/>
              </a:spcBef>
            </a:pPr>
            <a:r>
              <a:rPr lang="en-US" altLang="ko-KR" sz="1600" dirty="0" smtClean="0">
                <a:solidFill>
                  <a:srgbClr val="FF0000"/>
                </a:solidFill>
              </a:rPr>
              <a:t>           &lt;/</a:t>
            </a:r>
            <a:r>
              <a:rPr lang="en-US" altLang="ko-KR" sz="1600" b="1" dirty="0" smtClean="0">
                <a:solidFill>
                  <a:srgbClr val="FF0000"/>
                </a:solidFill>
              </a:rPr>
              <a:t>marquee&gt;</a:t>
            </a:r>
            <a:endParaRPr lang="en-US" altLang="ko-KR" sz="1600" dirty="0" smtClean="0">
              <a:solidFill>
                <a:srgbClr val="FF0000"/>
              </a:solidFill>
            </a:endParaRPr>
          </a:p>
          <a:p>
            <a:pPr marL="342900" lvl="0" indent="-342900">
              <a:spcBef>
                <a:spcPct val="20000"/>
              </a:spcBef>
            </a:pPr>
            <a:r>
              <a:rPr lang="en-US" altLang="ko-KR" sz="1200" dirty="0" smtClean="0"/>
              <a:t>        &lt;/body&gt;</a:t>
            </a:r>
          </a:p>
          <a:p>
            <a:pPr marL="342900" lvl="0" indent="-342900">
              <a:spcBef>
                <a:spcPct val="20000"/>
              </a:spcBef>
            </a:pPr>
            <a:r>
              <a:rPr lang="en-US" altLang="ko-KR" sz="1200" dirty="0" smtClean="0"/>
              <a:t>     &lt;/html&gt;</a:t>
            </a:r>
          </a:p>
        </p:txBody>
      </p:sp>
      <p:pic>
        <p:nvPicPr>
          <p:cNvPr id="4" name="Picture 3" descr="20-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352800"/>
            <a:ext cx="9144000" cy="1700275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457200" y="4495800"/>
            <a:ext cx="2057400" cy="838200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en-US" sz="1400" dirty="0" smtClean="0">
                <a:solidFill>
                  <a:schemeClr val="tx1"/>
                </a:solidFill>
              </a:rPr>
              <a:t>배경음악이 흐르고 </a:t>
            </a:r>
            <a:r>
              <a:rPr lang="en-US" altLang="ko-KR" sz="1400" dirty="0" smtClean="0">
                <a:solidFill>
                  <a:schemeClr val="tx1"/>
                </a:solidFill>
              </a:rPr>
              <a:t> </a:t>
            </a:r>
            <a:r>
              <a:rPr lang="ko-KR" altLang="en-US" sz="1400" dirty="0" smtClean="0">
                <a:solidFill>
                  <a:schemeClr val="tx1"/>
                </a:solidFill>
              </a:rPr>
              <a:t>글자 배경색 지정은 흘러가고 있음</a:t>
            </a:r>
            <a:endParaRPr lang="en-US" sz="14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1600200" y="0"/>
            <a:ext cx="5943600" cy="609600"/>
          </a:xfrm>
          <a:prstGeom prst="rect">
            <a:avLst/>
          </a:prstGeom>
        </p:spPr>
        <p:txBody>
          <a:bodyPr anchor="ctr">
            <a:normAutofit fontScale="82500" lnSpcReduction="10000"/>
          </a:bodyPr>
          <a:lstStyle/>
          <a:p>
            <a:pPr algn="ctr">
              <a:spcBef>
                <a:spcPct val="0"/>
              </a:spcBef>
              <a:defRPr/>
            </a:pPr>
            <a:r>
              <a:rPr kumimoji="0" lang="ko-KR" alt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흘러가는 이미지삽입 </a:t>
            </a:r>
            <a:r>
              <a:rPr kumimoji="0" lang="en-US" altLang="ko-KR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marquee</a:t>
            </a:r>
            <a:r>
              <a:rPr kumimoji="0" lang="ko-KR" alt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태그사용</a:t>
            </a:r>
            <a:endParaRPr kumimoji="0" lang="en-US" sz="3200" b="1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0" y="609600"/>
            <a:ext cx="9144000" cy="2819400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>
            <a:noAutofit/>
          </a:bodyPr>
          <a:lstStyle/>
          <a:p>
            <a:pPr marL="342900" lvl="0" indent="-342900">
              <a:spcBef>
                <a:spcPct val="20000"/>
              </a:spcBef>
            </a:pPr>
            <a:r>
              <a:rPr lang="en-US" altLang="ko-KR" sz="1200" dirty="0" smtClean="0"/>
              <a:t>20-5. &lt;html&gt;</a:t>
            </a:r>
          </a:p>
          <a:p>
            <a:pPr marL="342900" indent="-342900">
              <a:spcBef>
                <a:spcPct val="20000"/>
              </a:spcBef>
            </a:pPr>
            <a:r>
              <a:rPr lang="en-US" altLang="ko-KR" sz="1200" dirty="0" smtClean="0"/>
              <a:t>         &lt;head&gt;&lt;title&gt; </a:t>
            </a:r>
            <a:r>
              <a:rPr lang="ko-KR" altLang="en-US" sz="1200" b="1" dirty="0" smtClean="0">
                <a:solidFill>
                  <a:srgbClr val="FF0000"/>
                </a:solidFill>
              </a:rPr>
              <a:t>흘러가는 이미지삽입 </a:t>
            </a:r>
            <a:r>
              <a:rPr lang="en-US" altLang="ko-KR" sz="1200" dirty="0" smtClean="0"/>
              <a:t>&lt;/title&gt; &lt;/head&gt;</a:t>
            </a:r>
          </a:p>
          <a:p>
            <a:pPr marL="342900" indent="-342900">
              <a:spcBef>
                <a:spcPct val="20000"/>
              </a:spcBef>
            </a:pPr>
            <a:r>
              <a:rPr lang="en-US" altLang="ko-KR" sz="1200" dirty="0" smtClean="0"/>
              <a:t>         &lt;body</a:t>
            </a:r>
            <a:r>
              <a:rPr lang="en-US" altLang="ko-KR" sz="1100" dirty="0" smtClean="0"/>
              <a:t>&gt;</a:t>
            </a:r>
            <a:endParaRPr lang="en-US" altLang="ko-KR" sz="1200" b="1" dirty="0" smtClean="0"/>
          </a:p>
          <a:p>
            <a:pPr marL="342900" lvl="0" indent="-342900">
              <a:spcBef>
                <a:spcPct val="20000"/>
              </a:spcBef>
            </a:pPr>
            <a:r>
              <a:rPr lang="en-US" altLang="ko-KR" sz="1600" b="1" dirty="0" smtClean="0">
                <a:solidFill>
                  <a:srgbClr val="FF0000"/>
                </a:solidFill>
              </a:rPr>
              <a:t>        &lt;marquee  </a:t>
            </a:r>
            <a:r>
              <a:rPr lang="en-US" altLang="ko-KR" sz="1600" b="1" dirty="0" err="1" smtClean="0">
                <a:solidFill>
                  <a:srgbClr val="FF0000"/>
                </a:solidFill>
              </a:rPr>
              <a:t>bgcolor</a:t>
            </a:r>
            <a:r>
              <a:rPr lang="en-US" altLang="ko-KR" sz="1600" b="1" dirty="0" smtClean="0">
                <a:solidFill>
                  <a:srgbClr val="FF0000"/>
                </a:solidFill>
              </a:rPr>
              <a:t>=“blue”&gt;</a:t>
            </a:r>
            <a:endParaRPr lang="en-US" altLang="ko-KR" sz="1200" b="1" dirty="0" smtClean="0">
              <a:solidFill>
                <a:srgbClr val="FF0000"/>
              </a:solidFill>
            </a:endParaRPr>
          </a:p>
          <a:p>
            <a:pPr marL="342900" lvl="0" indent="-342900">
              <a:spcBef>
                <a:spcPct val="20000"/>
              </a:spcBef>
            </a:pPr>
            <a:r>
              <a:rPr lang="en-US" altLang="ko-KR" sz="1200" b="1" dirty="0" smtClean="0"/>
              <a:t>           &lt;font color=“white”  size=“5”&gt;</a:t>
            </a:r>
          </a:p>
          <a:p>
            <a:pPr marL="342900" lvl="0" indent="-342900">
              <a:spcBef>
                <a:spcPct val="20000"/>
              </a:spcBef>
            </a:pPr>
            <a:r>
              <a:rPr lang="en-US" altLang="ko-KR" sz="1200" b="1" dirty="0" smtClean="0"/>
              <a:t>               &lt;b&gt;</a:t>
            </a:r>
            <a:r>
              <a:rPr lang="ko-KR" altLang="en-US" sz="1200" b="1" dirty="0" smtClean="0"/>
              <a:t>배경색 지정</a:t>
            </a:r>
            <a:r>
              <a:rPr lang="en-US" altLang="ko-KR" sz="1200" b="1" dirty="0" smtClean="0"/>
              <a:t>&lt;/b&gt; &lt;/font&gt;</a:t>
            </a:r>
            <a:endParaRPr lang="en-US" altLang="ko-KR" sz="1200" dirty="0" smtClean="0"/>
          </a:p>
          <a:p>
            <a:pPr marL="342900" lvl="0" indent="-342900">
              <a:spcBef>
                <a:spcPct val="20000"/>
              </a:spcBef>
            </a:pPr>
            <a:r>
              <a:rPr lang="en-US" altLang="ko-KR" sz="1600" dirty="0" smtClean="0">
                <a:solidFill>
                  <a:srgbClr val="FF0000"/>
                </a:solidFill>
              </a:rPr>
              <a:t>           &lt;/</a:t>
            </a:r>
            <a:r>
              <a:rPr lang="en-US" altLang="ko-KR" sz="1600" b="1" dirty="0" smtClean="0">
                <a:solidFill>
                  <a:srgbClr val="FF0000"/>
                </a:solidFill>
              </a:rPr>
              <a:t>marquee&gt;</a:t>
            </a:r>
          </a:p>
          <a:p>
            <a:pPr marL="342900" lvl="0" indent="-342900">
              <a:spcBef>
                <a:spcPct val="20000"/>
              </a:spcBef>
            </a:pPr>
            <a:r>
              <a:rPr lang="en-US" altLang="ko-KR" sz="1600" b="1" dirty="0" smtClean="0">
                <a:solidFill>
                  <a:srgbClr val="FF0000"/>
                </a:solidFill>
              </a:rPr>
              <a:t>      &lt;marquee </a:t>
            </a:r>
            <a:r>
              <a:rPr lang="en-US" altLang="ko-KR" sz="1600" b="1" dirty="0" err="1" smtClean="0">
                <a:solidFill>
                  <a:srgbClr val="FF0000"/>
                </a:solidFill>
              </a:rPr>
              <a:t>scrollamount</a:t>
            </a:r>
            <a:r>
              <a:rPr lang="en-US" altLang="ko-KR" sz="1600" b="1" dirty="0" smtClean="0">
                <a:solidFill>
                  <a:srgbClr val="FF0000"/>
                </a:solidFill>
              </a:rPr>
              <a:t>=“10”&gt;</a:t>
            </a:r>
          </a:p>
          <a:p>
            <a:pPr marL="342900" lvl="0" indent="-342900">
              <a:spcBef>
                <a:spcPct val="20000"/>
              </a:spcBef>
            </a:pPr>
            <a:r>
              <a:rPr lang="en-US" altLang="ko-KR" sz="1600" b="1" dirty="0" smtClean="0"/>
              <a:t>         &lt;</a:t>
            </a:r>
            <a:r>
              <a:rPr lang="en-US" altLang="ko-KR" sz="1600" b="1" dirty="0" err="1" smtClean="0"/>
              <a:t>img</a:t>
            </a:r>
            <a:r>
              <a:rPr lang="en-US" altLang="ko-KR" sz="1600" b="1" dirty="0" smtClean="0"/>
              <a:t> </a:t>
            </a:r>
            <a:r>
              <a:rPr lang="en-US" altLang="ko-KR" sz="1600" b="1" dirty="0" err="1" smtClean="0"/>
              <a:t>src</a:t>
            </a:r>
            <a:r>
              <a:rPr lang="en-US" altLang="ko-KR" sz="1600" dirty="0" smtClean="0"/>
              <a:t>="kimtaehee.jpg“&gt;</a:t>
            </a:r>
            <a:r>
              <a:rPr lang="en-US" altLang="ko-KR" sz="1600" dirty="0" smtClean="0">
                <a:solidFill>
                  <a:srgbClr val="FF0000"/>
                </a:solidFill>
              </a:rPr>
              <a:t> &lt;/</a:t>
            </a:r>
            <a:r>
              <a:rPr lang="en-US" altLang="ko-KR" sz="1600" b="1" dirty="0" smtClean="0">
                <a:solidFill>
                  <a:srgbClr val="FF0000"/>
                </a:solidFill>
              </a:rPr>
              <a:t>marquee&gt;&lt;</a:t>
            </a:r>
            <a:r>
              <a:rPr lang="en-US" altLang="ko-KR" sz="1600" b="1" dirty="0" err="1" smtClean="0">
                <a:solidFill>
                  <a:srgbClr val="FF0000"/>
                </a:solidFill>
              </a:rPr>
              <a:t>br</a:t>
            </a:r>
            <a:r>
              <a:rPr lang="en-US" altLang="ko-KR" sz="1600" b="1" dirty="0" smtClean="0">
                <a:solidFill>
                  <a:srgbClr val="FF0000"/>
                </a:solidFill>
              </a:rPr>
              <a:t>&gt;</a:t>
            </a:r>
            <a:r>
              <a:rPr lang="en-US" altLang="ko-KR" sz="1600" dirty="0" smtClean="0"/>
              <a:t> </a:t>
            </a:r>
            <a:endParaRPr lang="en-US" altLang="ko-KR" sz="1600" dirty="0" smtClean="0">
              <a:solidFill>
                <a:srgbClr val="FF0000"/>
              </a:solidFill>
            </a:endParaRPr>
          </a:p>
          <a:p>
            <a:pPr marL="342900" lvl="0" indent="-342900">
              <a:spcBef>
                <a:spcPct val="20000"/>
              </a:spcBef>
            </a:pPr>
            <a:r>
              <a:rPr lang="en-US" altLang="ko-KR" sz="1200" dirty="0" smtClean="0"/>
              <a:t>           &lt;/body&gt;</a:t>
            </a:r>
          </a:p>
          <a:p>
            <a:pPr marL="342900" lvl="0" indent="-342900">
              <a:spcBef>
                <a:spcPct val="20000"/>
              </a:spcBef>
            </a:pPr>
            <a:r>
              <a:rPr lang="en-US" altLang="ko-KR" sz="1200" dirty="0" smtClean="0"/>
              <a:t>     &lt;/html&gt;</a:t>
            </a:r>
          </a:p>
        </p:txBody>
      </p:sp>
      <p:pic>
        <p:nvPicPr>
          <p:cNvPr id="6" name="Picture 5" descr="20-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657600"/>
            <a:ext cx="9144000" cy="2804249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4038600" y="4648200"/>
            <a:ext cx="2057400" cy="838200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en-US" sz="1400" dirty="0" smtClean="0">
                <a:solidFill>
                  <a:schemeClr val="tx1"/>
                </a:solidFill>
              </a:rPr>
              <a:t>글자와 이미지가  흘러가고 있음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124200" y="2209800"/>
            <a:ext cx="5181600" cy="381000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sz="1400" b="1" dirty="0" err="1" smtClean="0">
                <a:solidFill>
                  <a:schemeClr val="tx1"/>
                </a:solidFill>
              </a:rPr>
              <a:t>Scrollamount</a:t>
            </a:r>
            <a:r>
              <a:rPr lang="ko-KR" altLang="en-US" sz="1400" b="1" dirty="0" smtClean="0">
                <a:solidFill>
                  <a:schemeClr val="tx1"/>
                </a:solidFill>
              </a:rPr>
              <a:t>는 흘러가는 속도를 나타냄</a:t>
            </a:r>
            <a:r>
              <a:rPr lang="en-US" altLang="ko-KR" sz="1400" b="1" dirty="0" smtClean="0">
                <a:solidFill>
                  <a:schemeClr val="tx1"/>
                </a:solidFill>
              </a:rPr>
              <a:t>.</a:t>
            </a:r>
            <a:r>
              <a:rPr lang="ko-KR" altLang="en-US" sz="1400" b="1" dirty="0" smtClean="0">
                <a:solidFill>
                  <a:schemeClr val="tx1"/>
                </a:solidFill>
              </a:rPr>
              <a:t>숫자가 크면 빨리흘러감</a:t>
            </a:r>
            <a:endParaRPr lang="en-US" sz="14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3276600" y="0"/>
            <a:ext cx="2743200" cy="609600"/>
          </a:xfrm>
          <a:prstGeom prst="rect">
            <a:avLst/>
          </a:prstGeom>
        </p:spPr>
        <p:txBody>
          <a:bodyPr anchor="ctr">
            <a:normAutofit fontScale="97500"/>
          </a:bodyPr>
          <a:lstStyle/>
          <a:p>
            <a:pPr algn="ctr">
              <a:spcBef>
                <a:spcPct val="0"/>
              </a:spcBef>
              <a:defRPr/>
            </a:pPr>
            <a:r>
              <a:rPr kumimoji="0" lang="ko-KR" alt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흘러가는 속도</a:t>
            </a:r>
            <a:endParaRPr kumimoji="0" lang="en-US" sz="3200" b="1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0" y="609600"/>
            <a:ext cx="9144000" cy="3962400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>
            <a:noAutofit/>
          </a:bodyPr>
          <a:lstStyle/>
          <a:p>
            <a:pPr marL="342900" lvl="0" indent="-342900">
              <a:spcBef>
                <a:spcPct val="20000"/>
              </a:spcBef>
            </a:pPr>
            <a:r>
              <a:rPr lang="en-US" altLang="ko-KR" sz="1200" dirty="0" smtClean="0"/>
              <a:t>20-6. </a:t>
            </a:r>
            <a:r>
              <a:rPr lang="en-US" altLang="ko-KR" sz="1400" dirty="0" smtClean="0"/>
              <a:t>&lt;html&gt;</a:t>
            </a:r>
            <a:endParaRPr lang="en-US" altLang="ko-KR" sz="1200" dirty="0" smtClean="0"/>
          </a:p>
          <a:p>
            <a:pPr marL="342900" indent="-342900">
              <a:spcBef>
                <a:spcPct val="20000"/>
              </a:spcBef>
            </a:pPr>
            <a:r>
              <a:rPr lang="en-US" altLang="ko-KR" sz="1200" dirty="0" smtClean="0"/>
              <a:t>         &lt;</a:t>
            </a:r>
            <a:r>
              <a:rPr lang="en-US" altLang="ko-KR" sz="1400" dirty="0" smtClean="0"/>
              <a:t>head&gt;&lt;title&gt; </a:t>
            </a:r>
            <a:r>
              <a:rPr lang="ko-KR" altLang="en-US" sz="1400" b="1" dirty="0" smtClean="0">
                <a:solidFill>
                  <a:srgbClr val="FF0000"/>
                </a:solidFill>
              </a:rPr>
              <a:t>흘러가는 이미지삽입 </a:t>
            </a:r>
            <a:r>
              <a:rPr lang="en-US" altLang="ko-KR" sz="1400" dirty="0" smtClean="0"/>
              <a:t>&lt;/title&gt; &lt;/head&gt;</a:t>
            </a:r>
          </a:p>
          <a:p>
            <a:pPr marL="342900" indent="-342900">
              <a:spcBef>
                <a:spcPct val="20000"/>
              </a:spcBef>
            </a:pPr>
            <a:r>
              <a:rPr lang="en-US" altLang="ko-KR" sz="1400" dirty="0" smtClean="0"/>
              <a:t>         &lt;body</a:t>
            </a:r>
            <a:r>
              <a:rPr lang="en-US" altLang="ko-KR" sz="1200" dirty="0" smtClean="0"/>
              <a:t>&gt;</a:t>
            </a:r>
            <a:endParaRPr lang="en-US" altLang="ko-KR" sz="1400" b="1" dirty="0" smtClean="0"/>
          </a:p>
          <a:p>
            <a:pPr marL="342900" lvl="0" indent="-342900">
              <a:spcBef>
                <a:spcPct val="20000"/>
              </a:spcBef>
            </a:pPr>
            <a:r>
              <a:rPr lang="en-US" altLang="ko-KR" sz="1600" b="1" dirty="0" smtClean="0">
                <a:solidFill>
                  <a:srgbClr val="FF0000"/>
                </a:solidFill>
              </a:rPr>
              <a:t>        &lt;marquee  </a:t>
            </a:r>
            <a:r>
              <a:rPr lang="en-US" altLang="ko-KR" sz="1600" b="1" dirty="0" err="1" smtClean="0">
                <a:solidFill>
                  <a:srgbClr val="FF0000"/>
                </a:solidFill>
              </a:rPr>
              <a:t>bgcolor</a:t>
            </a:r>
            <a:r>
              <a:rPr lang="en-US" altLang="ko-KR" sz="1600" b="1" dirty="0" smtClean="0">
                <a:solidFill>
                  <a:srgbClr val="FF0000"/>
                </a:solidFill>
              </a:rPr>
              <a:t>=“blue”&gt;</a:t>
            </a:r>
            <a:endParaRPr lang="en-US" altLang="ko-KR" sz="1200" b="1" dirty="0" smtClean="0">
              <a:solidFill>
                <a:srgbClr val="FF0000"/>
              </a:solidFill>
            </a:endParaRPr>
          </a:p>
          <a:p>
            <a:pPr marL="342900" lvl="0" indent="-342900">
              <a:spcBef>
                <a:spcPct val="20000"/>
              </a:spcBef>
            </a:pPr>
            <a:r>
              <a:rPr lang="en-US" altLang="ko-KR" sz="1200" b="1" dirty="0" smtClean="0"/>
              <a:t>           &lt;font color=“white”  size=“5”&gt;</a:t>
            </a:r>
          </a:p>
          <a:p>
            <a:pPr marL="342900" lvl="0" indent="-342900">
              <a:spcBef>
                <a:spcPct val="20000"/>
              </a:spcBef>
            </a:pPr>
            <a:r>
              <a:rPr lang="en-US" altLang="ko-KR" sz="1200" b="1" dirty="0" smtClean="0"/>
              <a:t>               &lt;b&gt;</a:t>
            </a:r>
            <a:r>
              <a:rPr lang="ko-KR" altLang="en-US" sz="1200" b="1" dirty="0" smtClean="0"/>
              <a:t>배경색 지정</a:t>
            </a:r>
            <a:r>
              <a:rPr lang="en-US" altLang="ko-KR" sz="1200" b="1" dirty="0" smtClean="0"/>
              <a:t>&lt;/b&gt; &lt;/font&gt;</a:t>
            </a:r>
            <a:endParaRPr lang="en-US" altLang="ko-KR" sz="1200" dirty="0" smtClean="0"/>
          </a:p>
          <a:p>
            <a:pPr marL="342900" lvl="0" indent="-342900">
              <a:spcBef>
                <a:spcPct val="20000"/>
              </a:spcBef>
            </a:pPr>
            <a:r>
              <a:rPr lang="en-US" altLang="ko-KR" sz="1600" dirty="0" smtClean="0">
                <a:solidFill>
                  <a:srgbClr val="FF0000"/>
                </a:solidFill>
              </a:rPr>
              <a:t>           &lt;/</a:t>
            </a:r>
            <a:r>
              <a:rPr lang="en-US" altLang="ko-KR" sz="1600" b="1" dirty="0" smtClean="0">
                <a:solidFill>
                  <a:srgbClr val="FF0000"/>
                </a:solidFill>
              </a:rPr>
              <a:t>marquee&gt;</a:t>
            </a:r>
          </a:p>
          <a:p>
            <a:pPr marL="342900" lvl="0" indent="-342900">
              <a:spcBef>
                <a:spcPct val="20000"/>
              </a:spcBef>
            </a:pPr>
            <a:r>
              <a:rPr lang="en-US" altLang="ko-KR" sz="1600" b="1" dirty="0" smtClean="0">
                <a:solidFill>
                  <a:srgbClr val="FF0000"/>
                </a:solidFill>
              </a:rPr>
              <a:t>      &lt;marquee </a:t>
            </a:r>
            <a:r>
              <a:rPr lang="en-US" altLang="ko-KR" sz="1600" b="1" dirty="0" err="1" smtClean="0">
                <a:solidFill>
                  <a:srgbClr val="FF0000"/>
                </a:solidFill>
              </a:rPr>
              <a:t>scrollamount</a:t>
            </a:r>
            <a:r>
              <a:rPr lang="en-US" altLang="ko-KR" sz="1600" b="1" dirty="0" smtClean="0">
                <a:solidFill>
                  <a:srgbClr val="FF0000"/>
                </a:solidFill>
              </a:rPr>
              <a:t>=“10”&gt;</a:t>
            </a:r>
          </a:p>
          <a:p>
            <a:pPr marL="342900" lvl="0" indent="-342900">
              <a:spcBef>
                <a:spcPct val="20000"/>
              </a:spcBef>
            </a:pPr>
            <a:r>
              <a:rPr lang="en-US" altLang="ko-KR" sz="1600" b="1" dirty="0" smtClean="0"/>
              <a:t>         &lt;</a:t>
            </a:r>
            <a:r>
              <a:rPr lang="en-US" altLang="ko-KR" sz="1600" b="1" dirty="0" err="1" smtClean="0"/>
              <a:t>img</a:t>
            </a:r>
            <a:r>
              <a:rPr lang="en-US" altLang="ko-KR" sz="1600" b="1" dirty="0" smtClean="0"/>
              <a:t> </a:t>
            </a:r>
            <a:r>
              <a:rPr lang="en-US" altLang="ko-KR" sz="1600" b="1" dirty="0" err="1" smtClean="0"/>
              <a:t>src</a:t>
            </a:r>
            <a:r>
              <a:rPr lang="en-US" altLang="ko-KR" sz="1600" dirty="0" smtClean="0"/>
              <a:t>="kimtaehee.jpg“&gt;</a:t>
            </a:r>
            <a:r>
              <a:rPr lang="en-US" altLang="ko-KR" sz="1600" dirty="0" smtClean="0">
                <a:solidFill>
                  <a:srgbClr val="FF0000"/>
                </a:solidFill>
              </a:rPr>
              <a:t> &lt;/</a:t>
            </a:r>
            <a:r>
              <a:rPr lang="en-US" altLang="ko-KR" sz="1600" b="1" dirty="0" smtClean="0">
                <a:solidFill>
                  <a:srgbClr val="FF0000"/>
                </a:solidFill>
              </a:rPr>
              <a:t>marquee&gt;&lt;</a:t>
            </a:r>
            <a:r>
              <a:rPr lang="en-US" altLang="ko-KR" sz="1600" b="1" dirty="0" err="1" smtClean="0">
                <a:solidFill>
                  <a:srgbClr val="FF0000"/>
                </a:solidFill>
              </a:rPr>
              <a:t>br</a:t>
            </a:r>
            <a:r>
              <a:rPr lang="en-US" altLang="ko-KR" sz="1600" b="1" dirty="0" smtClean="0">
                <a:solidFill>
                  <a:srgbClr val="FF0000"/>
                </a:solidFill>
              </a:rPr>
              <a:t>&gt;</a:t>
            </a:r>
          </a:p>
          <a:p>
            <a:pPr marL="342900" lvl="0" indent="-342900">
              <a:spcBef>
                <a:spcPct val="20000"/>
              </a:spcBef>
            </a:pPr>
            <a:r>
              <a:rPr lang="en-US" altLang="ko-KR" sz="1600" b="1" dirty="0" smtClean="0">
                <a:solidFill>
                  <a:srgbClr val="FF0000"/>
                </a:solidFill>
              </a:rPr>
              <a:t>       &lt;marquee </a:t>
            </a:r>
            <a:r>
              <a:rPr lang="en-US" altLang="ko-KR" sz="1600" b="1" dirty="0" err="1" smtClean="0">
                <a:solidFill>
                  <a:srgbClr val="FF0000"/>
                </a:solidFill>
              </a:rPr>
              <a:t>scrollamount</a:t>
            </a:r>
            <a:r>
              <a:rPr lang="en-US" altLang="ko-KR" sz="1600" b="1" dirty="0" smtClean="0">
                <a:solidFill>
                  <a:srgbClr val="FF0000"/>
                </a:solidFill>
              </a:rPr>
              <a:t>=“50”&gt;</a:t>
            </a:r>
          </a:p>
          <a:p>
            <a:pPr marL="342900" lvl="0" indent="-342900">
              <a:spcBef>
                <a:spcPct val="20000"/>
              </a:spcBef>
            </a:pPr>
            <a:r>
              <a:rPr lang="en-US" altLang="ko-KR" sz="1600" b="1" dirty="0" smtClean="0"/>
              <a:t>         &lt; font color=“yellow”  size=“5”&gt; </a:t>
            </a:r>
          </a:p>
          <a:p>
            <a:pPr marL="342900" lvl="0" indent="-342900">
              <a:spcBef>
                <a:spcPct val="20000"/>
              </a:spcBef>
            </a:pPr>
            <a:r>
              <a:rPr lang="en-US" altLang="ko-KR" sz="1600" b="1" dirty="0" smtClean="0"/>
              <a:t>            &lt;b&gt;</a:t>
            </a:r>
            <a:r>
              <a:rPr lang="ko-KR" altLang="en-US" sz="1600" b="1" dirty="0" smtClean="0"/>
              <a:t>텍스트속도지정</a:t>
            </a:r>
            <a:r>
              <a:rPr lang="en-US" altLang="ko-KR" sz="1600" b="1" dirty="0" smtClean="0"/>
              <a:t>&lt;/b&gt; &lt;/font&gt;</a:t>
            </a:r>
            <a:endParaRPr lang="en-US" altLang="ko-KR" sz="1600" b="1" dirty="0" smtClean="0">
              <a:solidFill>
                <a:srgbClr val="FF0000"/>
              </a:solidFill>
            </a:endParaRPr>
          </a:p>
          <a:p>
            <a:pPr marL="342900" lvl="0" indent="-342900">
              <a:spcBef>
                <a:spcPct val="20000"/>
              </a:spcBef>
            </a:pPr>
            <a:r>
              <a:rPr lang="en-US" altLang="ko-KR" sz="1600" dirty="0" smtClean="0">
                <a:solidFill>
                  <a:srgbClr val="FF0000"/>
                </a:solidFill>
              </a:rPr>
              <a:t>           &lt;/</a:t>
            </a:r>
            <a:r>
              <a:rPr lang="en-US" altLang="ko-KR" sz="1600" b="1" dirty="0" smtClean="0">
                <a:solidFill>
                  <a:srgbClr val="FF0000"/>
                </a:solidFill>
              </a:rPr>
              <a:t>marquee&gt;&lt;</a:t>
            </a:r>
            <a:r>
              <a:rPr lang="en-US" altLang="ko-KR" sz="1600" b="1" dirty="0" err="1" smtClean="0">
                <a:solidFill>
                  <a:srgbClr val="FF0000"/>
                </a:solidFill>
              </a:rPr>
              <a:t>br</a:t>
            </a:r>
            <a:r>
              <a:rPr lang="en-US" altLang="ko-KR" sz="1600" b="1" dirty="0" smtClean="0">
                <a:solidFill>
                  <a:srgbClr val="FF0000"/>
                </a:solidFill>
              </a:rPr>
              <a:t>&gt;&lt;</a:t>
            </a:r>
            <a:r>
              <a:rPr lang="en-US" altLang="ko-KR" sz="1600" b="1" dirty="0" err="1" smtClean="0">
                <a:solidFill>
                  <a:srgbClr val="FF0000"/>
                </a:solidFill>
              </a:rPr>
              <a:t>br</a:t>
            </a:r>
            <a:r>
              <a:rPr lang="en-US" altLang="ko-KR" sz="1600" b="1" dirty="0" smtClean="0">
                <a:solidFill>
                  <a:srgbClr val="FF0000"/>
                </a:solidFill>
              </a:rPr>
              <a:t>&gt;</a:t>
            </a:r>
            <a:r>
              <a:rPr lang="en-US" altLang="ko-KR" sz="1600" dirty="0" smtClean="0"/>
              <a:t>  </a:t>
            </a:r>
            <a:endParaRPr lang="en-US" altLang="ko-KR" sz="1600" dirty="0" smtClean="0">
              <a:solidFill>
                <a:srgbClr val="FF0000"/>
              </a:solidFill>
            </a:endParaRPr>
          </a:p>
          <a:p>
            <a:pPr marL="342900" lvl="0" indent="-342900">
              <a:spcBef>
                <a:spcPct val="20000"/>
              </a:spcBef>
            </a:pPr>
            <a:r>
              <a:rPr lang="en-US" altLang="ko-KR" sz="1200" dirty="0" smtClean="0"/>
              <a:t>           &lt;/body&gt;</a:t>
            </a:r>
          </a:p>
          <a:p>
            <a:pPr marL="342900" lvl="0" indent="-342900">
              <a:spcBef>
                <a:spcPct val="20000"/>
              </a:spcBef>
            </a:pPr>
            <a:r>
              <a:rPr lang="en-US" altLang="ko-KR" sz="1200" dirty="0" smtClean="0"/>
              <a:t>     &lt;/html&gt;</a:t>
            </a:r>
          </a:p>
        </p:txBody>
      </p:sp>
      <p:pic>
        <p:nvPicPr>
          <p:cNvPr id="9" name="Picture 8" descr="20-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2000"/>
            <a:ext cx="9144000" cy="2929566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4648200" y="5867400"/>
            <a:ext cx="2057400" cy="838200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sz="1400" b="1" dirty="0" err="1" smtClean="0">
                <a:solidFill>
                  <a:srgbClr val="FF0000"/>
                </a:solidFill>
              </a:rPr>
              <a:t>scrollamount</a:t>
            </a:r>
            <a:r>
              <a:rPr lang="en-US" altLang="ko-KR" sz="1400" b="1" dirty="0" smtClean="0">
                <a:solidFill>
                  <a:srgbClr val="FF0000"/>
                </a:solidFill>
              </a:rPr>
              <a:t>=“50”</a:t>
            </a:r>
            <a:r>
              <a:rPr lang="ko-KR" altLang="en-US" sz="1400" b="1" dirty="0" smtClean="0">
                <a:solidFill>
                  <a:srgbClr val="FF0000"/>
                </a:solidFill>
              </a:rPr>
              <a:t>인 노란 글자가 가장 빨리 흘러감</a:t>
            </a:r>
            <a:endParaRPr lang="en-US" sz="14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19400" y="0"/>
            <a:ext cx="3657600" cy="715962"/>
          </a:xfrm>
        </p:spPr>
        <p:txBody>
          <a:bodyPr>
            <a:normAutofit/>
          </a:bodyPr>
          <a:lstStyle/>
          <a:p>
            <a:pPr lvl="0"/>
            <a:r>
              <a:rPr lang="ko-KR" altLang="en-US" sz="3600" b="1" dirty="0" smtClean="0">
                <a:solidFill>
                  <a:srgbClr val="FF0000"/>
                </a:solidFill>
              </a:rPr>
              <a:t>프레임 크기조절</a:t>
            </a:r>
            <a:endParaRPr lang="en-US" sz="3600" b="1" dirty="0">
              <a:solidFill>
                <a:srgbClr val="FF0000"/>
              </a:solidFill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0" y="685800"/>
            <a:ext cx="9144000" cy="1600200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>
            <a:noAutofit/>
          </a:bodyPr>
          <a:lstStyle/>
          <a:p>
            <a:pPr marL="342900" lvl="0" indent="-342900">
              <a:spcBef>
                <a:spcPct val="20000"/>
              </a:spcBef>
            </a:pP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17-1. </a:t>
            </a:r>
            <a:r>
              <a:rPr lang="en-US" altLang="ko-KR" sz="1200" dirty="0" smtClean="0"/>
              <a:t>&lt;html&gt;</a:t>
            </a:r>
          </a:p>
          <a:p>
            <a:pPr marL="342900" lvl="0" indent="-342900">
              <a:spcBef>
                <a:spcPct val="20000"/>
              </a:spcBef>
            </a:pPr>
            <a:r>
              <a:rPr lang="en-US" altLang="ko-KR" sz="1200" dirty="0" smtClean="0"/>
              <a:t>         &lt;head&gt;&lt;title&gt; </a:t>
            </a:r>
            <a:r>
              <a:rPr lang="ko-KR" altLang="en-US" sz="1200" dirty="0" smtClean="0"/>
              <a:t>프레임</a:t>
            </a:r>
            <a:r>
              <a:rPr lang="en-US" altLang="ko-KR" sz="1200" dirty="0" smtClean="0"/>
              <a:t> &lt;/title&gt; &lt;/head&gt;</a:t>
            </a:r>
          </a:p>
          <a:p>
            <a:pPr marL="342900" lvl="0" indent="-342900">
              <a:spcBef>
                <a:spcPct val="20000"/>
              </a:spcBef>
            </a:pPr>
            <a:r>
              <a:rPr lang="en-US" altLang="ko-KR" sz="1200" dirty="0" smtClean="0"/>
              <a:t>           &lt;frameset rows="30%,*"&gt; </a:t>
            </a:r>
          </a:p>
          <a:p>
            <a:pPr marL="342900" lvl="0" indent="-342900">
              <a:spcBef>
                <a:spcPct val="20000"/>
              </a:spcBef>
            </a:pPr>
            <a:r>
              <a:rPr lang="en-US" altLang="ko-KR" sz="1200" dirty="0" smtClean="0"/>
              <a:t>                   &lt;frame </a:t>
            </a:r>
            <a:r>
              <a:rPr lang="en-US" altLang="ko-KR" sz="1200" dirty="0" err="1" smtClean="0"/>
              <a:t>src</a:t>
            </a:r>
            <a:r>
              <a:rPr lang="en-US" altLang="ko-KR" sz="1200" dirty="0" smtClean="0"/>
              <a:t>=“frame1.html”&gt;</a:t>
            </a:r>
          </a:p>
          <a:p>
            <a:pPr marL="342900" lvl="0" indent="-342900">
              <a:spcBef>
                <a:spcPct val="20000"/>
              </a:spcBef>
            </a:pPr>
            <a:r>
              <a:rPr lang="en-US" altLang="ko-KR" sz="1200" dirty="0" smtClean="0"/>
              <a:t>                   &lt;frame </a:t>
            </a:r>
            <a:r>
              <a:rPr lang="en-US" altLang="ko-KR" sz="1200" dirty="0" err="1" smtClean="0"/>
              <a:t>src</a:t>
            </a:r>
            <a:r>
              <a:rPr lang="en-US" altLang="ko-KR" sz="1200" dirty="0" smtClean="0"/>
              <a:t>=“frame2.html”&gt;</a:t>
            </a:r>
          </a:p>
          <a:p>
            <a:pPr marL="342900" lvl="0" indent="-342900">
              <a:spcBef>
                <a:spcPct val="20000"/>
              </a:spcBef>
            </a:pPr>
            <a:r>
              <a:rPr lang="en-US" altLang="ko-KR" sz="1200" dirty="0" smtClean="0"/>
              <a:t>         &lt;/frameset &gt;</a:t>
            </a:r>
          </a:p>
          <a:p>
            <a:pPr marL="342900" lvl="0" indent="-342900">
              <a:spcBef>
                <a:spcPct val="20000"/>
              </a:spcBef>
            </a:pPr>
            <a:r>
              <a:rPr lang="en-US" altLang="ko-KR" sz="1200" dirty="0" smtClean="0"/>
              <a:t>     &lt;/html&gt;</a:t>
            </a:r>
          </a:p>
        </p:txBody>
      </p:sp>
      <p:pic>
        <p:nvPicPr>
          <p:cNvPr id="11" name="Picture 10" descr="17-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362200"/>
            <a:ext cx="9144000" cy="4679104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228600" y="1143000"/>
            <a:ext cx="3048000" cy="9144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3886200" y="1066800"/>
            <a:ext cx="2133600" cy="685800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dirty="0" smtClean="0">
                <a:solidFill>
                  <a:schemeClr val="tx1"/>
                </a:solidFill>
              </a:rPr>
              <a:t>Body</a:t>
            </a:r>
            <a:r>
              <a:rPr lang="ko-KR" altLang="en-US" dirty="0" smtClean="0">
                <a:solidFill>
                  <a:schemeClr val="tx1"/>
                </a:solidFill>
              </a:rPr>
              <a:t>태그 없애고 </a:t>
            </a:r>
            <a:r>
              <a:rPr lang="en-US" altLang="ko-KR" dirty="0" smtClean="0">
                <a:solidFill>
                  <a:schemeClr val="tx1"/>
                </a:solidFill>
              </a:rPr>
              <a:t>frameset</a:t>
            </a:r>
            <a:r>
              <a:rPr lang="ko-KR" altLang="en-US" dirty="0" smtClean="0">
                <a:solidFill>
                  <a:schemeClr val="tx1"/>
                </a:solidFill>
              </a:rPr>
              <a:t>태그사용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15" name="Straight Arrow Connector 14"/>
          <p:cNvCxnSpPr>
            <a:stCxn id="13" idx="1"/>
          </p:cNvCxnSpPr>
          <p:nvPr/>
        </p:nvCxnSpPr>
        <p:spPr>
          <a:xfrm rot="10800000" flipV="1">
            <a:off x="3276600" y="1409700"/>
            <a:ext cx="609600" cy="38100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2209800" y="0"/>
            <a:ext cx="5181600" cy="60960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 algn="ctr">
              <a:spcBef>
                <a:spcPct val="0"/>
              </a:spcBef>
              <a:defRPr/>
            </a:pPr>
            <a:r>
              <a:rPr kumimoji="0" lang="ko-KR" alt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홈페이지가 자동으로 넘어가게</a:t>
            </a:r>
            <a:endParaRPr kumimoji="0" lang="en-US" sz="2800" b="1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0" y="609600"/>
            <a:ext cx="9144000" cy="4343400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>
            <a:noAutofit/>
          </a:bodyPr>
          <a:lstStyle/>
          <a:p>
            <a:pPr marL="342900" lvl="0" indent="-342900">
              <a:spcBef>
                <a:spcPct val="20000"/>
              </a:spcBef>
            </a:pPr>
            <a:r>
              <a:rPr lang="en-US" altLang="ko-KR" sz="1200" dirty="0" smtClean="0"/>
              <a:t>20-7. </a:t>
            </a:r>
            <a:r>
              <a:rPr lang="en-US" altLang="ko-KR" sz="1400" dirty="0" smtClean="0"/>
              <a:t>&lt;html&gt;</a:t>
            </a:r>
            <a:endParaRPr lang="en-US" altLang="ko-KR" sz="1200" dirty="0" smtClean="0"/>
          </a:p>
          <a:p>
            <a:pPr marL="342900" indent="-342900">
              <a:spcBef>
                <a:spcPct val="20000"/>
              </a:spcBef>
            </a:pPr>
            <a:r>
              <a:rPr lang="en-US" altLang="ko-KR" sz="1200" dirty="0" smtClean="0"/>
              <a:t>         &lt;</a:t>
            </a:r>
            <a:r>
              <a:rPr lang="en-US" altLang="ko-KR" sz="1400" dirty="0" smtClean="0"/>
              <a:t>head&gt;&lt;title&gt; </a:t>
            </a:r>
            <a:r>
              <a:rPr lang="ko-KR" altLang="en-US" sz="1400" b="1" dirty="0" smtClean="0">
                <a:solidFill>
                  <a:srgbClr val="FF0000"/>
                </a:solidFill>
              </a:rPr>
              <a:t>홈페이지가 자동으로 넘어가게</a:t>
            </a:r>
            <a:r>
              <a:rPr lang="en-US" altLang="ko-KR" sz="1400" dirty="0" smtClean="0"/>
              <a:t>&lt;/title&gt;</a:t>
            </a:r>
          </a:p>
          <a:p>
            <a:pPr marL="342900" indent="-342900">
              <a:spcBef>
                <a:spcPct val="20000"/>
              </a:spcBef>
            </a:pPr>
            <a:r>
              <a:rPr lang="en-US" altLang="ko-KR" sz="1400" dirty="0" smtClean="0"/>
              <a:t>        &lt;meta http-equiv="refresh" content="5;url=http://www.naver.com”&gt;&lt;/head&gt;</a:t>
            </a:r>
          </a:p>
          <a:p>
            <a:pPr marL="342900" indent="-342900">
              <a:spcBef>
                <a:spcPct val="20000"/>
              </a:spcBef>
            </a:pPr>
            <a:r>
              <a:rPr lang="en-US" altLang="ko-KR" sz="1400" dirty="0" smtClean="0"/>
              <a:t>         &lt;body</a:t>
            </a:r>
            <a:r>
              <a:rPr lang="en-US" altLang="ko-KR" sz="1200" dirty="0" smtClean="0"/>
              <a:t>&gt;</a:t>
            </a:r>
            <a:endParaRPr lang="en-US" altLang="ko-KR" sz="1400" b="1" dirty="0" smtClean="0"/>
          </a:p>
          <a:p>
            <a:pPr marL="342900" lvl="0" indent="-342900">
              <a:spcBef>
                <a:spcPct val="20000"/>
              </a:spcBef>
            </a:pPr>
            <a:r>
              <a:rPr lang="en-US" altLang="ko-KR" sz="1600" b="1" dirty="0" smtClean="0">
                <a:solidFill>
                  <a:srgbClr val="FF0000"/>
                </a:solidFill>
              </a:rPr>
              <a:t>        &lt;marquee  </a:t>
            </a:r>
            <a:r>
              <a:rPr lang="en-US" altLang="ko-KR" sz="1600" b="1" dirty="0" err="1" smtClean="0">
                <a:solidFill>
                  <a:srgbClr val="FF0000"/>
                </a:solidFill>
              </a:rPr>
              <a:t>bgcolor</a:t>
            </a:r>
            <a:r>
              <a:rPr lang="en-US" altLang="ko-KR" sz="1600" b="1" dirty="0" smtClean="0">
                <a:solidFill>
                  <a:srgbClr val="FF0000"/>
                </a:solidFill>
              </a:rPr>
              <a:t>=“blue”&gt;</a:t>
            </a:r>
            <a:endParaRPr lang="en-US" altLang="ko-KR" sz="1200" b="1" dirty="0" smtClean="0">
              <a:solidFill>
                <a:srgbClr val="FF0000"/>
              </a:solidFill>
            </a:endParaRPr>
          </a:p>
          <a:p>
            <a:pPr marL="342900" lvl="0" indent="-342900">
              <a:spcBef>
                <a:spcPct val="20000"/>
              </a:spcBef>
            </a:pPr>
            <a:r>
              <a:rPr lang="en-US" altLang="ko-KR" sz="1200" b="1" dirty="0" smtClean="0"/>
              <a:t>           &lt;font color=“white”  size=“5”&gt;</a:t>
            </a:r>
          </a:p>
          <a:p>
            <a:pPr marL="342900" lvl="0" indent="-342900">
              <a:spcBef>
                <a:spcPct val="20000"/>
              </a:spcBef>
            </a:pPr>
            <a:r>
              <a:rPr lang="en-US" altLang="ko-KR" sz="1200" b="1" dirty="0" smtClean="0"/>
              <a:t>               &lt;b&gt;</a:t>
            </a:r>
            <a:r>
              <a:rPr lang="ko-KR" altLang="en-US" sz="1200" b="1" dirty="0" smtClean="0"/>
              <a:t>배경색 지정</a:t>
            </a:r>
            <a:r>
              <a:rPr lang="en-US" altLang="ko-KR" sz="1200" b="1" dirty="0" smtClean="0"/>
              <a:t>&lt;/b&gt; &lt;/font&gt;</a:t>
            </a:r>
            <a:endParaRPr lang="en-US" altLang="ko-KR" sz="1200" dirty="0" smtClean="0"/>
          </a:p>
          <a:p>
            <a:pPr marL="342900" lvl="0" indent="-342900">
              <a:spcBef>
                <a:spcPct val="20000"/>
              </a:spcBef>
            </a:pPr>
            <a:r>
              <a:rPr lang="en-US" altLang="ko-KR" sz="1600" dirty="0" smtClean="0">
                <a:solidFill>
                  <a:srgbClr val="FF0000"/>
                </a:solidFill>
              </a:rPr>
              <a:t>           &lt;/</a:t>
            </a:r>
            <a:r>
              <a:rPr lang="en-US" altLang="ko-KR" sz="1600" b="1" dirty="0" smtClean="0">
                <a:solidFill>
                  <a:srgbClr val="FF0000"/>
                </a:solidFill>
              </a:rPr>
              <a:t>marquee&gt;</a:t>
            </a:r>
          </a:p>
          <a:p>
            <a:pPr marL="342900" lvl="0" indent="-342900">
              <a:spcBef>
                <a:spcPct val="20000"/>
              </a:spcBef>
            </a:pPr>
            <a:r>
              <a:rPr lang="en-US" altLang="ko-KR" sz="1600" b="1" dirty="0" smtClean="0">
                <a:solidFill>
                  <a:srgbClr val="FF0000"/>
                </a:solidFill>
              </a:rPr>
              <a:t>      &lt;marquee </a:t>
            </a:r>
            <a:r>
              <a:rPr lang="en-US" altLang="ko-KR" sz="1600" b="1" dirty="0" err="1" smtClean="0">
                <a:solidFill>
                  <a:srgbClr val="FF0000"/>
                </a:solidFill>
              </a:rPr>
              <a:t>scrollamount</a:t>
            </a:r>
            <a:r>
              <a:rPr lang="en-US" altLang="ko-KR" sz="1600" b="1" dirty="0" smtClean="0">
                <a:solidFill>
                  <a:srgbClr val="FF0000"/>
                </a:solidFill>
              </a:rPr>
              <a:t>=“10”&gt;</a:t>
            </a:r>
          </a:p>
          <a:p>
            <a:pPr marL="342900" lvl="0" indent="-342900">
              <a:spcBef>
                <a:spcPct val="20000"/>
              </a:spcBef>
            </a:pPr>
            <a:r>
              <a:rPr lang="en-US" altLang="ko-KR" sz="1600" b="1" dirty="0" smtClean="0"/>
              <a:t>         &lt;</a:t>
            </a:r>
            <a:r>
              <a:rPr lang="en-US" altLang="ko-KR" sz="1600" b="1" dirty="0" err="1" smtClean="0"/>
              <a:t>img</a:t>
            </a:r>
            <a:r>
              <a:rPr lang="en-US" altLang="ko-KR" sz="1600" b="1" dirty="0" smtClean="0"/>
              <a:t> </a:t>
            </a:r>
            <a:r>
              <a:rPr lang="en-US" altLang="ko-KR" sz="1600" b="1" dirty="0" err="1" smtClean="0"/>
              <a:t>src</a:t>
            </a:r>
            <a:r>
              <a:rPr lang="en-US" altLang="ko-KR" sz="1600" dirty="0" smtClean="0"/>
              <a:t>="kimtaehee.jpg“&gt;</a:t>
            </a:r>
            <a:r>
              <a:rPr lang="en-US" altLang="ko-KR" sz="1600" dirty="0" smtClean="0">
                <a:solidFill>
                  <a:srgbClr val="FF0000"/>
                </a:solidFill>
              </a:rPr>
              <a:t> &lt;/</a:t>
            </a:r>
            <a:r>
              <a:rPr lang="en-US" altLang="ko-KR" sz="1600" b="1" dirty="0" smtClean="0">
                <a:solidFill>
                  <a:srgbClr val="FF0000"/>
                </a:solidFill>
              </a:rPr>
              <a:t>marquee&gt;&lt;</a:t>
            </a:r>
            <a:r>
              <a:rPr lang="en-US" altLang="ko-KR" sz="1600" b="1" dirty="0" err="1" smtClean="0">
                <a:solidFill>
                  <a:srgbClr val="FF0000"/>
                </a:solidFill>
              </a:rPr>
              <a:t>br</a:t>
            </a:r>
            <a:r>
              <a:rPr lang="en-US" altLang="ko-KR" sz="1600" b="1" dirty="0" smtClean="0">
                <a:solidFill>
                  <a:srgbClr val="FF0000"/>
                </a:solidFill>
              </a:rPr>
              <a:t>&gt;</a:t>
            </a:r>
          </a:p>
          <a:p>
            <a:pPr marL="342900" lvl="0" indent="-342900">
              <a:spcBef>
                <a:spcPct val="20000"/>
              </a:spcBef>
            </a:pPr>
            <a:r>
              <a:rPr lang="en-US" altLang="ko-KR" sz="1600" b="1" dirty="0" smtClean="0">
                <a:solidFill>
                  <a:srgbClr val="FF0000"/>
                </a:solidFill>
              </a:rPr>
              <a:t>       &lt;marquee </a:t>
            </a:r>
            <a:r>
              <a:rPr lang="en-US" altLang="ko-KR" sz="1600" b="1" dirty="0" err="1" smtClean="0">
                <a:solidFill>
                  <a:srgbClr val="FF0000"/>
                </a:solidFill>
              </a:rPr>
              <a:t>scrollamount</a:t>
            </a:r>
            <a:r>
              <a:rPr lang="en-US" altLang="ko-KR" sz="1600" b="1" dirty="0" smtClean="0">
                <a:solidFill>
                  <a:srgbClr val="FF0000"/>
                </a:solidFill>
              </a:rPr>
              <a:t>=“50”&gt;</a:t>
            </a:r>
          </a:p>
          <a:p>
            <a:pPr marL="342900" lvl="0" indent="-342900">
              <a:spcBef>
                <a:spcPct val="20000"/>
              </a:spcBef>
            </a:pPr>
            <a:r>
              <a:rPr lang="en-US" altLang="ko-KR" sz="1600" b="1" dirty="0" smtClean="0"/>
              <a:t>         &lt; font color=“yellow”  size=“5”&gt; </a:t>
            </a:r>
          </a:p>
          <a:p>
            <a:pPr marL="342900" lvl="0" indent="-342900">
              <a:spcBef>
                <a:spcPct val="20000"/>
              </a:spcBef>
            </a:pPr>
            <a:r>
              <a:rPr lang="en-US" altLang="ko-KR" sz="1600" b="1" dirty="0" smtClean="0"/>
              <a:t>            &lt;b&gt;</a:t>
            </a:r>
            <a:r>
              <a:rPr lang="ko-KR" altLang="en-US" sz="1600" b="1" dirty="0" smtClean="0"/>
              <a:t>텍스트속도지정</a:t>
            </a:r>
            <a:r>
              <a:rPr lang="en-US" altLang="ko-KR" sz="1600" b="1" dirty="0" smtClean="0"/>
              <a:t>&lt;/b&gt; &lt;/font&gt;</a:t>
            </a:r>
            <a:endParaRPr lang="en-US" altLang="ko-KR" sz="1600" b="1" dirty="0" smtClean="0">
              <a:solidFill>
                <a:srgbClr val="FF0000"/>
              </a:solidFill>
            </a:endParaRPr>
          </a:p>
          <a:p>
            <a:pPr marL="342900" lvl="0" indent="-342900">
              <a:spcBef>
                <a:spcPct val="20000"/>
              </a:spcBef>
            </a:pPr>
            <a:r>
              <a:rPr lang="en-US" altLang="ko-KR" sz="1600" dirty="0" smtClean="0">
                <a:solidFill>
                  <a:srgbClr val="FF0000"/>
                </a:solidFill>
              </a:rPr>
              <a:t>           &lt;/</a:t>
            </a:r>
            <a:r>
              <a:rPr lang="en-US" altLang="ko-KR" sz="1600" b="1" dirty="0" smtClean="0">
                <a:solidFill>
                  <a:srgbClr val="FF0000"/>
                </a:solidFill>
              </a:rPr>
              <a:t>marquee&gt;&lt;</a:t>
            </a:r>
            <a:r>
              <a:rPr lang="en-US" altLang="ko-KR" sz="1600" b="1" dirty="0" err="1" smtClean="0">
                <a:solidFill>
                  <a:srgbClr val="FF0000"/>
                </a:solidFill>
              </a:rPr>
              <a:t>br</a:t>
            </a:r>
            <a:r>
              <a:rPr lang="en-US" altLang="ko-KR" sz="1600" b="1" dirty="0" smtClean="0">
                <a:solidFill>
                  <a:srgbClr val="FF0000"/>
                </a:solidFill>
              </a:rPr>
              <a:t>&gt;&lt;</a:t>
            </a:r>
            <a:r>
              <a:rPr lang="en-US" altLang="ko-KR" sz="1600" b="1" dirty="0" err="1" smtClean="0">
                <a:solidFill>
                  <a:srgbClr val="FF0000"/>
                </a:solidFill>
              </a:rPr>
              <a:t>br</a:t>
            </a:r>
            <a:r>
              <a:rPr lang="en-US" altLang="ko-KR" sz="1600" b="1" dirty="0" smtClean="0">
                <a:solidFill>
                  <a:srgbClr val="FF0000"/>
                </a:solidFill>
              </a:rPr>
              <a:t>&gt;</a:t>
            </a:r>
            <a:r>
              <a:rPr lang="en-US" altLang="ko-KR" sz="1600" dirty="0" smtClean="0"/>
              <a:t>  </a:t>
            </a:r>
            <a:endParaRPr lang="en-US" altLang="ko-KR" sz="1600" dirty="0" smtClean="0">
              <a:solidFill>
                <a:srgbClr val="FF0000"/>
              </a:solidFill>
            </a:endParaRPr>
          </a:p>
          <a:p>
            <a:pPr marL="342900" lvl="0" indent="-342900">
              <a:spcBef>
                <a:spcPct val="20000"/>
              </a:spcBef>
            </a:pPr>
            <a:r>
              <a:rPr lang="en-US" altLang="ko-KR" sz="1200" dirty="0" smtClean="0"/>
              <a:t>           &lt;/body&gt;</a:t>
            </a:r>
          </a:p>
          <a:p>
            <a:pPr marL="342900" lvl="0" indent="-342900">
              <a:spcBef>
                <a:spcPct val="20000"/>
              </a:spcBef>
            </a:pPr>
            <a:r>
              <a:rPr lang="en-US" altLang="ko-KR" sz="1200" dirty="0" smtClean="0"/>
              <a:t>     &lt;/html&gt;</a:t>
            </a:r>
          </a:p>
        </p:txBody>
      </p:sp>
      <p:sp>
        <p:nvSpPr>
          <p:cNvPr id="10" name="Rectangle 9"/>
          <p:cNvSpPr/>
          <p:nvPr/>
        </p:nvSpPr>
        <p:spPr>
          <a:xfrm>
            <a:off x="4648200" y="5867400"/>
            <a:ext cx="2057400" cy="838200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sz="1400" b="1" dirty="0" err="1" smtClean="0">
                <a:solidFill>
                  <a:srgbClr val="FF0000"/>
                </a:solidFill>
              </a:rPr>
              <a:t>scrollamount</a:t>
            </a:r>
            <a:r>
              <a:rPr lang="en-US" altLang="ko-KR" sz="1400" b="1" dirty="0" smtClean="0">
                <a:solidFill>
                  <a:srgbClr val="FF0000"/>
                </a:solidFill>
              </a:rPr>
              <a:t>=“50”</a:t>
            </a:r>
            <a:r>
              <a:rPr lang="ko-KR" altLang="en-US" sz="1400" b="1" dirty="0" smtClean="0">
                <a:solidFill>
                  <a:srgbClr val="FF0000"/>
                </a:solidFill>
              </a:rPr>
              <a:t>인 노란 글자가 가장 빨리 흘러감</a:t>
            </a:r>
            <a:endParaRPr lang="en-US" sz="1400" dirty="0">
              <a:solidFill>
                <a:schemeClr val="tx1"/>
              </a:solidFill>
            </a:endParaRPr>
          </a:p>
        </p:txBody>
      </p:sp>
      <p:pic>
        <p:nvPicPr>
          <p:cNvPr id="7" name="Picture 6" descr="20-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2000"/>
            <a:ext cx="9144000" cy="2929566"/>
          </a:xfrm>
          <a:prstGeom prst="rect">
            <a:avLst/>
          </a:prstGeom>
        </p:spPr>
      </p:pic>
      <p:pic>
        <p:nvPicPr>
          <p:cNvPr id="6" name="Picture 5" descr="20-7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8500" y="4572000"/>
            <a:ext cx="5905500" cy="2927620"/>
          </a:xfrm>
          <a:prstGeom prst="rect">
            <a:avLst/>
          </a:prstGeom>
        </p:spPr>
      </p:pic>
      <p:sp>
        <p:nvSpPr>
          <p:cNvPr id="8" name="Right Arrow 7"/>
          <p:cNvSpPr/>
          <p:nvPr/>
        </p:nvSpPr>
        <p:spPr>
          <a:xfrm>
            <a:off x="3048000" y="5029200"/>
            <a:ext cx="533400" cy="533400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3962400" y="1447800"/>
            <a:ext cx="3733800" cy="381000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sz="1400" b="1" dirty="0" smtClean="0">
                <a:solidFill>
                  <a:schemeClr val="tx1"/>
                </a:solidFill>
              </a:rPr>
              <a:t>5</a:t>
            </a:r>
            <a:r>
              <a:rPr lang="ko-KR" altLang="en-US" sz="1400" b="1" dirty="0" smtClean="0">
                <a:solidFill>
                  <a:schemeClr val="tx1"/>
                </a:solidFill>
              </a:rPr>
              <a:t>초 후에 자동으로 </a:t>
            </a:r>
            <a:r>
              <a:rPr lang="en-US" altLang="ko-KR" sz="1400" b="1" dirty="0" err="1" smtClean="0">
                <a:solidFill>
                  <a:schemeClr val="tx1"/>
                </a:solidFill>
              </a:rPr>
              <a:t>naver</a:t>
            </a:r>
            <a:r>
              <a:rPr lang="en-US" altLang="ko-KR" sz="1400" b="1" dirty="0" smtClean="0">
                <a:solidFill>
                  <a:schemeClr val="tx1"/>
                </a:solidFill>
              </a:rPr>
              <a:t> </a:t>
            </a:r>
            <a:r>
              <a:rPr lang="ko-KR" altLang="en-US" sz="1400" b="1" dirty="0" smtClean="0">
                <a:solidFill>
                  <a:schemeClr val="tx1"/>
                </a:solidFill>
              </a:rPr>
              <a:t>화면으로 넘어감</a:t>
            </a:r>
            <a:endParaRPr lang="en-US" sz="1400" dirty="0">
              <a:solidFill>
                <a:schemeClr val="tx1"/>
              </a:solidFill>
            </a:endParaRPr>
          </a:p>
        </p:txBody>
      </p:sp>
      <p:cxnSp>
        <p:nvCxnSpPr>
          <p:cNvPr id="13" name="Straight Arrow Connector 12"/>
          <p:cNvCxnSpPr/>
          <p:nvPr/>
        </p:nvCxnSpPr>
        <p:spPr>
          <a:xfrm rot="10800000">
            <a:off x="3200400" y="1371600"/>
            <a:ext cx="685800" cy="30480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19400" y="0"/>
            <a:ext cx="3657600" cy="715962"/>
          </a:xfrm>
        </p:spPr>
        <p:txBody>
          <a:bodyPr>
            <a:normAutofit/>
          </a:bodyPr>
          <a:lstStyle/>
          <a:p>
            <a:pPr lvl="0"/>
            <a:r>
              <a:rPr lang="ko-KR" altLang="en-US" sz="3600" b="1" dirty="0" smtClean="0">
                <a:solidFill>
                  <a:srgbClr val="FF0000"/>
                </a:solidFill>
              </a:rPr>
              <a:t>프레임 크기조절</a:t>
            </a:r>
            <a:endParaRPr lang="en-US" sz="3600" b="1" dirty="0">
              <a:solidFill>
                <a:srgbClr val="FF0000"/>
              </a:solidFill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0" y="609600"/>
            <a:ext cx="9144000" cy="2057400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>
            <a:noAutofit/>
          </a:bodyPr>
          <a:lstStyle/>
          <a:p>
            <a:pPr marL="342900" lvl="0" indent="-342900">
              <a:spcBef>
                <a:spcPct val="20000"/>
              </a:spcBef>
            </a:pP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17-2. </a:t>
            </a:r>
            <a:r>
              <a:rPr lang="en-US" altLang="ko-KR" sz="1200" dirty="0" smtClean="0"/>
              <a:t>&lt;html&gt;</a:t>
            </a:r>
          </a:p>
          <a:p>
            <a:pPr marL="342900" lvl="0" indent="-342900">
              <a:spcBef>
                <a:spcPct val="20000"/>
              </a:spcBef>
            </a:pPr>
            <a:r>
              <a:rPr lang="en-US" altLang="ko-KR" sz="1200" dirty="0" smtClean="0"/>
              <a:t>         &lt;head&gt;&lt;title&gt; </a:t>
            </a:r>
            <a:r>
              <a:rPr lang="ko-KR" altLang="en-US" sz="1200" dirty="0" smtClean="0"/>
              <a:t>프레임</a:t>
            </a:r>
            <a:r>
              <a:rPr lang="en-US" altLang="ko-KR" sz="1200" dirty="0" smtClean="0"/>
              <a:t> &lt;/title&gt; &lt;/head&gt;</a:t>
            </a:r>
          </a:p>
          <a:p>
            <a:pPr marL="342900" lvl="0" indent="-342900">
              <a:spcBef>
                <a:spcPct val="20000"/>
              </a:spcBef>
            </a:pPr>
            <a:r>
              <a:rPr lang="en-US" altLang="ko-KR" sz="1200" dirty="0" smtClean="0"/>
              <a:t>            &lt;frameset cols=“20%,*"&gt; </a:t>
            </a:r>
          </a:p>
          <a:p>
            <a:pPr marL="342900" lvl="0" indent="-342900">
              <a:spcBef>
                <a:spcPct val="20000"/>
              </a:spcBef>
            </a:pPr>
            <a:r>
              <a:rPr lang="en-US" altLang="ko-KR" sz="1200" dirty="0" smtClean="0"/>
              <a:t>                   &lt;frame </a:t>
            </a:r>
            <a:r>
              <a:rPr lang="en-US" altLang="ko-KR" sz="1200" dirty="0" err="1" smtClean="0"/>
              <a:t>src</a:t>
            </a:r>
            <a:r>
              <a:rPr lang="en-US" altLang="ko-KR" sz="1200" dirty="0" smtClean="0"/>
              <a:t>=“frame1.html” name=“sub1” </a:t>
            </a:r>
            <a:r>
              <a:rPr lang="en-US" altLang="ko-KR" sz="1200" dirty="0" err="1" smtClean="0"/>
              <a:t>noresize</a:t>
            </a:r>
            <a:r>
              <a:rPr lang="en-US" altLang="ko-KR" sz="1200" dirty="0" smtClean="0"/>
              <a:t>&gt;</a:t>
            </a:r>
          </a:p>
          <a:p>
            <a:pPr marL="342900" lvl="0" indent="-342900">
              <a:spcBef>
                <a:spcPct val="20000"/>
              </a:spcBef>
            </a:pPr>
            <a:r>
              <a:rPr lang="en-US" altLang="ko-KR" sz="1200" dirty="0" smtClean="0"/>
              <a:t>             &lt;frameset rows=“150,*"&gt;</a:t>
            </a:r>
          </a:p>
          <a:p>
            <a:pPr marL="342900" lvl="0" indent="-342900">
              <a:spcBef>
                <a:spcPct val="20000"/>
              </a:spcBef>
            </a:pPr>
            <a:r>
              <a:rPr lang="en-US" altLang="ko-KR" sz="1200" dirty="0" smtClean="0"/>
              <a:t>                    &lt;frame </a:t>
            </a:r>
            <a:r>
              <a:rPr lang="en-US" altLang="ko-KR" sz="1200" dirty="0" err="1" smtClean="0"/>
              <a:t>src</a:t>
            </a:r>
            <a:r>
              <a:rPr lang="en-US" altLang="ko-KR" sz="1200" dirty="0" smtClean="0"/>
              <a:t>=“frame2.html” name=“sub2” </a:t>
            </a:r>
            <a:r>
              <a:rPr lang="en-US" altLang="ko-KR" sz="1200" dirty="0" err="1" smtClean="0"/>
              <a:t>noresize</a:t>
            </a:r>
            <a:r>
              <a:rPr lang="en-US" altLang="ko-KR" sz="1200" dirty="0" smtClean="0"/>
              <a:t>&gt;</a:t>
            </a:r>
          </a:p>
          <a:p>
            <a:pPr marL="342900" lvl="0" indent="-342900">
              <a:spcBef>
                <a:spcPct val="20000"/>
              </a:spcBef>
            </a:pPr>
            <a:r>
              <a:rPr lang="en-US" altLang="ko-KR" sz="1200" dirty="0" smtClean="0"/>
              <a:t>                     &lt;frame </a:t>
            </a:r>
            <a:r>
              <a:rPr lang="en-US" altLang="ko-KR" sz="1200" dirty="0" err="1" smtClean="0"/>
              <a:t>src</a:t>
            </a:r>
            <a:r>
              <a:rPr lang="en-US" altLang="ko-KR" sz="1200" dirty="0" smtClean="0"/>
              <a:t>=“frame3.html” name=“sub3” &gt;        </a:t>
            </a:r>
          </a:p>
          <a:p>
            <a:pPr marL="342900" lvl="0" indent="-342900">
              <a:spcBef>
                <a:spcPct val="20000"/>
              </a:spcBef>
            </a:pPr>
            <a:r>
              <a:rPr lang="en-US" altLang="ko-KR" sz="1200" dirty="0" smtClean="0"/>
              <a:t>           &lt;/frameset &gt;</a:t>
            </a:r>
          </a:p>
          <a:p>
            <a:pPr marL="342900" lvl="0" indent="-342900">
              <a:spcBef>
                <a:spcPct val="20000"/>
              </a:spcBef>
            </a:pPr>
            <a:r>
              <a:rPr lang="en-US" altLang="ko-KR" sz="1200" dirty="0" smtClean="0"/>
              <a:t>     &lt;/html&gt;</a:t>
            </a:r>
          </a:p>
        </p:txBody>
      </p:sp>
      <p:pic>
        <p:nvPicPr>
          <p:cNvPr id="8" name="Picture 7" descr="17-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665212"/>
            <a:ext cx="9144000" cy="419278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3048000" y="0"/>
            <a:ext cx="3048000" cy="609600"/>
          </a:xfrm>
          <a:prstGeom prst="rect">
            <a:avLst/>
          </a:prstGeom>
        </p:spPr>
        <p:txBody>
          <a:bodyPr>
            <a:normAutofit fontScale="97500"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스크롤바 표시</a:t>
            </a:r>
            <a:endParaRPr kumimoji="0" lang="en-US" sz="3600" b="1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228600" y="533400"/>
            <a:ext cx="8610600" cy="457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342900" lvl="0" indent="-342900">
              <a:spcBef>
                <a:spcPct val="20000"/>
              </a:spcBef>
              <a:defRPr/>
            </a:pPr>
            <a:r>
              <a:rPr lang="en-US" altLang="ko-KR" sz="1600" b="1" dirty="0" smtClean="0">
                <a:solidFill>
                  <a:srgbClr val="FF0000"/>
                </a:solidFill>
              </a:rPr>
              <a:t>Scroll</a:t>
            </a:r>
            <a:r>
              <a:rPr lang="ko-KR" altLang="en-US" sz="1600" b="1" dirty="0" smtClean="0">
                <a:solidFill>
                  <a:srgbClr val="FF0000"/>
                </a:solidFill>
              </a:rPr>
              <a:t>바 설치는 보통  </a:t>
            </a:r>
            <a:r>
              <a:rPr lang="en-US" altLang="ko-KR" sz="1600" b="1" dirty="0" smtClean="0">
                <a:solidFill>
                  <a:srgbClr val="FF0000"/>
                </a:solidFill>
              </a:rPr>
              <a:t>default</a:t>
            </a:r>
            <a:r>
              <a:rPr lang="ko-KR" altLang="en-US" sz="1600" b="1" dirty="0" smtClean="0">
                <a:solidFill>
                  <a:srgbClr val="FF0000"/>
                </a:solidFill>
              </a:rPr>
              <a:t>값이 </a:t>
            </a:r>
            <a:r>
              <a:rPr lang="en-US" altLang="ko-KR" sz="1600" b="1" dirty="0" smtClean="0">
                <a:solidFill>
                  <a:srgbClr val="FF0000"/>
                </a:solidFill>
              </a:rPr>
              <a:t>Auto, </a:t>
            </a:r>
            <a:r>
              <a:rPr lang="ko-KR" altLang="en-US" sz="1600" b="1" dirty="0" smtClean="0">
                <a:solidFill>
                  <a:srgbClr val="FF0000"/>
                </a:solidFill>
              </a:rPr>
              <a:t>프레임 내용이 많으면 </a:t>
            </a:r>
            <a:r>
              <a:rPr lang="en-US" altLang="ko-KR" sz="1600" b="1" dirty="0" smtClean="0">
                <a:solidFill>
                  <a:srgbClr val="FF0000"/>
                </a:solidFill>
              </a:rPr>
              <a:t>scroll </a:t>
            </a:r>
            <a:r>
              <a:rPr lang="ko-KR" altLang="en-US" sz="1600" b="1" dirty="0" smtClean="0">
                <a:solidFill>
                  <a:srgbClr val="FF0000"/>
                </a:solidFill>
              </a:rPr>
              <a:t>바 표시</a:t>
            </a:r>
            <a:r>
              <a:rPr lang="en-US" altLang="ko-KR" sz="1600" b="1" dirty="0" smtClean="0">
                <a:solidFill>
                  <a:srgbClr val="FF0000"/>
                </a:solidFill>
              </a:rPr>
              <a:t>,</a:t>
            </a:r>
            <a:r>
              <a:rPr lang="ko-KR" altLang="en-US" sz="1600" b="1" dirty="0" smtClean="0">
                <a:solidFill>
                  <a:srgbClr val="FF0000"/>
                </a:solidFill>
              </a:rPr>
              <a:t> 적으면 표시안함</a:t>
            </a:r>
            <a:endParaRPr lang="en-US" altLang="ko-KR" sz="1400" b="1" dirty="0" smtClean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0" y="914400"/>
            <a:ext cx="9144000" cy="1981200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>
            <a:noAutofit/>
          </a:bodyPr>
          <a:lstStyle/>
          <a:p>
            <a:pPr marL="342900" lvl="0" indent="-342900">
              <a:spcBef>
                <a:spcPct val="20000"/>
              </a:spcBef>
            </a:pP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18-1. </a:t>
            </a:r>
            <a:r>
              <a:rPr lang="en-US" altLang="ko-KR" sz="1200" dirty="0" smtClean="0"/>
              <a:t>&lt;html&gt;</a:t>
            </a:r>
          </a:p>
          <a:p>
            <a:pPr marL="342900" lvl="0" indent="-342900">
              <a:spcBef>
                <a:spcPct val="20000"/>
              </a:spcBef>
            </a:pPr>
            <a:r>
              <a:rPr lang="en-US" altLang="ko-KR" sz="1200" dirty="0" smtClean="0"/>
              <a:t>         &lt;head&gt;&lt;title&gt; </a:t>
            </a:r>
            <a:r>
              <a:rPr lang="ko-KR" altLang="en-US" sz="1200" dirty="0" smtClean="0"/>
              <a:t>프레임</a:t>
            </a:r>
            <a:r>
              <a:rPr lang="en-US" altLang="ko-KR" sz="1200" dirty="0" smtClean="0"/>
              <a:t> &lt;/title&gt; &lt;/head&gt;</a:t>
            </a:r>
          </a:p>
          <a:p>
            <a:pPr marL="342900" lvl="0" indent="-342900">
              <a:spcBef>
                <a:spcPct val="20000"/>
              </a:spcBef>
            </a:pPr>
            <a:r>
              <a:rPr lang="en-US" altLang="ko-KR" sz="1200" dirty="0" smtClean="0"/>
              <a:t>            &lt;frameset cols=“20%,*"&gt; </a:t>
            </a:r>
          </a:p>
          <a:p>
            <a:pPr marL="342900" lvl="0" indent="-342900">
              <a:spcBef>
                <a:spcPct val="20000"/>
              </a:spcBef>
            </a:pPr>
            <a:r>
              <a:rPr lang="en-US" altLang="ko-KR" sz="1200" dirty="0" smtClean="0"/>
              <a:t>                   &lt;frame </a:t>
            </a:r>
            <a:r>
              <a:rPr lang="en-US" altLang="ko-KR" sz="1200" dirty="0" err="1" smtClean="0"/>
              <a:t>src</a:t>
            </a:r>
            <a:r>
              <a:rPr lang="en-US" altLang="ko-KR" sz="1200" dirty="0" smtClean="0"/>
              <a:t>=“frame1.html” name=“sub1” </a:t>
            </a:r>
            <a:r>
              <a:rPr lang="en-US" altLang="ko-KR" sz="1200" dirty="0" err="1" smtClean="0"/>
              <a:t>noresize</a:t>
            </a:r>
            <a:r>
              <a:rPr lang="en-US" altLang="ko-KR" sz="1200" dirty="0" smtClean="0"/>
              <a:t>&gt;</a:t>
            </a:r>
          </a:p>
          <a:p>
            <a:pPr marL="342900" lvl="0" indent="-342900">
              <a:spcBef>
                <a:spcPct val="20000"/>
              </a:spcBef>
            </a:pPr>
            <a:r>
              <a:rPr lang="en-US" altLang="ko-KR" sz="1200" dirty="0" smtClean="0"/>
              <a:t>                    &lt;frameset rows=“150,*"&gt;</a:t>
            </a:r>
          </a:p>
          <a:p>
            <a:pPr marL="342900" lvl="0" indent="-342900">
              <a:spcBef>
                <a:spcPct val="20000"/>
              </a:spcBef>
            </a:pPr>
            <a:r>
              <a:rPr lang="en-US" altLang="ko-KR" sz="1200" dirty="0" smtClean="0"/>
              <a:t>                    &lt;frame </a:t>
            </a:r>
            <a:r>
              <a:rPr lang="en-US" altLang="ko-KR" sz="1200" dirty="0" err="1" smtClean="0"/>
              <a:t>src</a:t>
            </a:r>
            <a:r>
              <a:rPr lang="en-US" altLang="ko-KR" sz="1200" dirty="0" smtClean="0"/>
              <a:t>=“frame2.html” name=“sub2” </a:t>
            </a:r>
            <a:r>
              <a:rPr lang="en-US" altLang="ko-KR" sz="1200" dirty="0" err="1" smtClean="0"/>
              <a:t>noresize</a:t>
            </a:r>
            <a:r>
              <a:rPr lang="en-US" altLang="ko-KR" sz="1200" dirty="0" smtClean="0"/>
              <a:t>&gt;</a:t>
            </a:r>
          </a:p>
          <a:p>
            <a:pPr marL="342900" lvl="0" indent="-342900">
              <a:spcBef>
                <a:spcPct val="20000"/>
              </a:spcBef>
            </a:pPr>
            <a:r>
              <a:rPr lang="en-US" altLang="ko-KR" sz="1200" dirty="0" smtClean="0"/>
              <a:t>                     &lt;frame </a:t>
            </a:r>
            <a:r>
              <a:rPr lang="en-US" altLang="ko-KR" sz="1200" dirty="0" err="1" smtClean="0"/>
              <a:t>src</a:t>
            </a:r>
            <a:r>
              <a:rPr lang="en-US" altLang="ko-KR" sz="1200" dirty="0" smtClean="0"/>
              <a:t>=“frame3.html” name=“sub3” &gt;        </a:t>
            </a:r>
          </a:p>
          <a:p>
            <a:pPr marL="342900" lvl="0" indent="-342900">
              <a:spcBef>
                <a:spcPct val="20000"/>
              </a:spcBef>
            </a:pPr>
            <a:r>
              <a:rPr lang="en-US" altLang="ko-KR" sz="1200" dirty="0" smtClean="0"/>
              <a:t>           &lt;/frameset &gt;</a:t>
            </a:r>
          </a:p>
          <a:p>
            <a:pPr marL="342900" lvl="0" indent="-342900">
              <a:spcBef>
                <a:spcPct val="20000"/>
              </a:spcBef>
            </a:pPr>
            <a:r>
              <a:rPr lang="en-US" altLang="ko-KR" sz="1200" dirty="0" smtClean="0"/>
              <a:t>     &lt;/html&gt;</a:t>
            </a:r>
          </a:p>
        </p:txBody>
      </p:sp>
      <p:pic>
        <p:nvPicPr>
          <p:cNvPr id="5" name="Picture 4" descr="18-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971800"/>
            <a:ext cx="9144000" cy="4746044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762000" y="2057400"/>
            <a:ext cx="3581400" cy="2286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8" name="Straight Arrow Connector 7"/>
          <p:cNvCxnSpPr/>
          <p:nvPr/>
        </p:nvCxnSpPr>
        <p:spPr>
          <a:xfrm rot="10800000" flipV="1">
            <a:off x="4343400" y="2133600"/>
            <a:ext cx="609600" cy="38100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/>
          <p:cNvSpPr/>
          <p:nvPr/>
        </p:nvSpPr>
        <p:spPr>
          <a:xfrm>
            <a:off x="4953000" y="1828800"/>
            <a:ext cx="3810000" cy="685800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dirty="0" smtClean="0">
                <a:solidFill>
                  <a:schemeClr val="tx1"/>
                </a:solidFill>
              </a:rPr>
              <a:t>Frame</a:t>
            </a:r>
            <a:r>
              <a:rPr lang="ko-KR" altLang="en-US" dirty="0" smtClean="0">
                <a:solidFill>
                  <a:schemeClr val="tx1"/>
                </a:solidFill>
              </a:rPr>
              <a:t>문서를 글자 많은 </a:t>
            </a:r>
            <a:r>
              <a:rPr lang="en-US" altLang="ko-KR" dirty="0" smtClean="0">
                <a:solidFill>
                  <a:schemeClr val="tx1"/>
                </a:solidFill>
              </a:rPr>
              <a:t>frame.html</a:t>
            </a:r>
            <a:r>
              <a:rPr lang="ko-KR" altLang="en-US" dirty="0" smtClean="0">
                <a:solidFill>
                  <a:schemeClr val="tx1"/>
                </a:solidFill>
              </a:rPr>
              <a:t>로</a:t>
            </a:r>
            <a:endParaRPr lang="en-US" altLang="ko-KR" dirty="0" smtClean="0">
              <a:solidFill>
                <a:schemeClr val="tx1"/>
              </a:solidFill>
            </a:endParaRPr>
          </a:p>
          <a:p>
            <a:r>
              <a:rPr lang="ko-KR" altLang="en-US" dirty="0" smtClean="0">
                <a:solidFill>
                  <a:schemeClr val="tx1"/>
                </a:solidFill>
              </a:rPr>
              <a:t>바꿈</a:t>
            </a:r>
            <a:r>
              <a:rPr lang="en-US" altLang="ko-KR" dirty="0" smtClean="0">
                <a:solidFill>
                  <a:schemeClr val="tx1"/>
                </a:solidFill>
              </a:rPr>
              <a:t>.</a:t>
            </a:r>
            <a:r>
              <a:rPr lang="ko-KR" altLang="en-US" dirty="0" smtClean="0">
                <a:solidFill>
                  <a:schemeClr val="tx1"/>
                </a:solidFill>
              </a:rPr>
              <a:t>스크롤바 생김 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10" name="Straight Arrow Connector 9"/>
          <p:cNvCxnSpPr/>
          <p:nvPr/>
        </p:nvCxnSpPr>
        <p:spPr>
          <a:xfrm>
            <a:off x="6172200" y="2514600"/>
            <a:ext cx="2971800" cy="762000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14"/>
          <p:cNvSpPr/>
          <p:nvPr/>
        </p:nvSpPr>
        <p:spPr>
          <a:xfrm>
            <a:off x="8915400" y="3352800"/>
            <a:ext cx="228600" cy="10668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18-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895600"/>
            <a:ext cx="9144000" cy="4732891"/>
          </a:xfrm>
          <a:prstGeom prst="rect">
            <a:avLst/>
          </a:prstGeom>
        </p:spPr>
      </p:pic>
      <p:sp>
        <p:nvSpPr>
          <p:cNvPr id="2" name="Title 1"/>
          <p:cNvSpPr txBox="1">
            <a:spLocks/>
          </p:cNvSpPr>
          <p:nvPr/>
        </p:nvSpPr>
        <p:spPr>
          <a:xfrm>
            <a:off x="3048000" y="0"/>
            <a:ext cx="3048000" cy="381000"/>
          </a:xfrm>
          <a:prstGeom prst="rect">
            <a:avLst/>
          </a:prstGeom>
        </p:spPr>
        <p:txBody>
          <a:bodyPr>
            <a:normAutofit fontScale="675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스크롤바 표시</a:t>
            </a:r>
            <a:endParaRPr kumimoji="0" lang="en-US" sz="3200" b="1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0" y="304800"/>
            <a:ext cx="9144000" cy="6096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342900" lvl="0" indent="-342900">
              <a:spcBef>
                <a:spcPct val="20000"/>
              </a:spcBef>
              <a:defRPr/>
            </a:pPr>
            <a:r>
              <a:rPr lang="en-US" altLang="ko-KR" sz="1400" b="1" dirty="0" smtClean="0">
                <a:solidFill>
                  <a:srgbClr val="FF0000"/>
                </a:solidFill>
              </a:rPr>
              <a:t>  </a:t>
            </a:r>
            <a:r>
              <a:rPr lang="en-US" altLang="ko-KR" sz="1400" b="1" dirty="0" smtClean="0"/>
              <a:t>Scroll</a:t>
            </a:r>
            <a:r>
              <a:rPr lang="ko-KR" altLang="en-US" sz="1400" b="1" dirty="0" smtClean="0"/>
              <a:t>바 설치는 보통  </a:t>
            </a:r>
            <a:r>
              <a:rPr lang="en-US" altLang="ko-KR" sz="1400" b="1" dirty="0" smtClean="0"/>
              <a:t>default</a:t>
            </a:r>
            <a:r>
              <a:rPr lang="ko-KR" altLang="en-US" sz="1400" b="1" dirty="0" smtClean="0"/>
              <a:t>값이 </a:t>
            </a:r>
            <a:r>
              <a:rPr lang="en-US" altLang="ko-KR" sz="1400" b="1" dirty="0" smtClean="0"/>
              <a:t>Auto,  </a:t>
            </a:r>
            <a:r>
              <a:rPr lang="ko-KR" altLang="en-US" sz="1400" b="1" dirty="0" smtClean="0"/>
              <a:t>프레임 내용이 많으면 </a:t>
            </a:r>
            <a:r>
              <a:rPr lang="en-US" altLang="ko-KR" sz="1400" b="1" dirty="0" smtClean="0"/>
              <a:t>scroll </a:t>
            </a:r>
            <a:r>
              <a:rPr lang="ko-KR" altLang="en-US" sz="1400" b="1" dirty="0" smtClean="0"/>
              <a:t>바 표시</a:t>
            </a:r>
            <a:r>
              <a:rPr lang="en-US" altLang="ko-KR" sz="1400" b="1" dirty="0" smtClean="0"/>
              <a:t>,</a:t>
            </a:r>
            <a:r>
              <a:rPr lang="ko-KR" altLang="en-US" sz="1400" b="1" dirty="0" smtClean="0"/>
              <a:t>  적으면 표시안함</a:t>
            </a:r>
            <a:r>
              <a:rPr lang="en-US" altLang="ko-KR" sz="1400" b="1" dirty="0" smtClean="0"/>
              <a:t>.</a:t>
            </a:r>
          </a:p>
          <a:p>
            <a:pPr marL="342900" lvl="0" indent="-342900">
              <a:spcBef>
                <a:spcPct val="20000"/>
              </a:spcBef>
              <a:defRPr/>
            </a:pPr>
            <a:r>
              <a:rPr lang="ko-KR" altLang="en-US" sz="1400" b="1" dirty="0" smtClean="0"/>
              <a:t>그러나  내용이 많은 문서에 스크롤바 표시 원치 않으면 </a:t>
            </a:r>
            <a:r>
              <a:rPr lang="en-US" altLang="ko-KR" sz="1600" b="1" dirty="0" smtClean="0">
                <a:solidFill>
                  <a:srgbClr val="FF0000"/>
                </a:solidFill>
              </a:rPr>
              <a:t>scrolling=”no”&gt;</a:t>
            </a:r>
            <a:r>
              <a:rPr lang="ko-KR" altLang="en-US" sz="1600" b="1" dirty="0" smtClean="0">
                <a:solidFill>
                  <a:srgbClr val="FF0000"/>
                </a:solidFill>
              </a:rPr>
              <a:t> </a:t>
            </a:r>
            <a:endParaRPr lang="en-US" altLang="ko-KR" sz="1200" b="1" dirty="0" smtClean="0">
              <a:solidFill>
                <a:srgbClr val="FF0000"/>
              </a:solidFill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0" y="914400"/>
            <a:ext cx="9144000" cy="1981200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>
            <a:noAutofit/>
          </a:bodyPr>
          <a:lstStyle/>
          <a:p>
            <a:pPr marL="342900" lvl="0" indent="-342900">
              <a:spcBef>
                <a:spcPct val="20000"/>
              </a:spcBef>
            </a:pP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18-2. </a:t>
            </a:r>
            <a:r>
              <a:rPr lang="en-US" altLang="ko-KR" sz="1200" dirty="0" smtClean="0"/>
              <a:t>&lt;html&gt;</a:t>
            </a:r>
          </a:p>
          <a:p>
            <a:pPr marL="342900" lvl="0" indent="-342900">
              <a:spcBef>
                <a:spcPct val="20000"/>
              </a:spcBef>
            </a:pPr>
            <a:r>
              <a:rPr lang="en-US" altLang="ko-KR" sz="1200" dirty="0" smtClean="0"/>
              <a:t>         &lt;head&gt;&lt;title&gt; </a:t>
            </a:r>
            <a:r>
              <a:rPr lang="ko-KR" altLang="en-US" sz="1200" dirty="0" smtClean="0"/>
              <a:t>프레임</a:t>
            </a:r>
            <a:r>
              <a:rPr lang="en-US" altLang="ko-KR" sz="1200" dirty="0" smtClean="0"/>
              <a:t> &lt;/title&gt; &lt;/head&gt;</a:t>
            </a:r>
          </a:p>
          <a:p>
            <a:pPr marL="342900" lvl="0" indent="-342900">
              <a:spcBef>
                <a:spcPct val="20000"/>
              </a:spcBef>
            </a:pPr>
            <a:r>
              <a:rPr lang="en-US" altLang="ko-KR" sz="1200" dirty="0" smtClean="0"/>
              <a:t>            &lt;frameset cols=“20%,*"&gt; </a:t>
            </a:r>
          </a:p>
          <a:p>
            <a:pPr marL="342900" lvl="0" indent="-342900">
              <a:spcBef>
                <a:spcPct val="20000"/>
              </a:spcBef>
            </a:pPr>
            <a:r>
              <a:rPr lang="en-US" altLang="ko-KR" sz="1200" dirty="0" smtClean="0"/>
              <a:t>                   &lt;frame </a:t>
            </a:r>
            <a:r>
              <a:rPr lang="en-US" altLang="ko-KR" sz="1200" dirty="0" err="1" smtClean="0"/>
              <a:t>src</a:t>
            </a:r>
            <a:r>
              <a:rPr lang="en-US" altLang="ko-KR" sz="1200" dirty="0" smtClean="0"/>
              <a:t>=“frame1.html” name=“sub1” </a:t>
            </a:r>
            <a:r>
              <a:rPr lang="en-US" altLang="ko-KR" sz="1200" dirty="0" err="1" smtClean="0"/>
              <a:t>noresize</a:t>
            </a:r>
            <a:r>
              <a:rPr lang="en-US" altLang="ko-KR" sz="1200" dirty="0" smtClean="0"/>
              <a:t>&gt;</a:t>
            </a:r>
          </a:p>
          <a:p>
            <a:pPr marL="342900" lvl="0" indent="-342900">
              <a:spcBef>
                <a:spcPct val="20000"/>
              </a:spcBef>
            </a:pPr>
            <a:r>
              <a:rPr lang="en-US" altLang="ko-KR" sz="1200" dirty="0" smtClean="0"/>
              <a:t>               &lt;frameset rows=“150,*"&gt;</a:t>
            </a:r>
          </a:p>
          <a:p>
            <a:pPr marL="342900" lvl="0" indent="-342900">
              <a:spcBef>
                <a:spcPct val="20000"/>
              </a:spcBef>
            </a:pPr>
            <a:r>
              <a:rPr lang="en-US" altLang="ko-KR" sz="1200" dirty="0" smtClean="0"/>
              <a:t>                     &lt;frame </a:t>
            </a:r>
            <a:r>
              <a:rPr lang="en-US" altLang="ko-KR" sz="1200" dirty="0" err="1" smtClean="0"/>
              <a:t>src</a:t>
            </a:r>
            <a:r>
              <a:rPr lang="en-US" altLang="ko-KR" sz="1200" dirty="0" smtClean="0"/>
              <a:t>=“frame2html” name=“sub2” </a:t>
            </a:r>
            <a:r>
              <a:rPr lang="en-US" altLang="ko-KR" sz="1200" dirty="0" err="1" smtClean="0"/>
              <a:t>noresize</a:t>
            </a:r>
            <a:r>
              <a:rPr lang="en-US" altLang="ko-KR" sz="1200" dirty="0" smtClean="0"/>
              <a:t> </a:t>
            </a:r>
            <a:r>
              <a:rPr lang="ko-KR" altLang="en-US" sz="1200" dirty="0" smtClean="0"/>
              <a:t> </a:t>
            </a:r>
            <a:r>
              <a:rPr lang="en-US" altLang="ko-KR" sz="1200" dirty="0" smtClean="0"/>
              <a:t>scrolling=”no”&gt;</a:t>
            </a:r>
          </a:p>
          <a:p>
            <a:pPr marL="342900" lvl="0" indent="-342900">
              <a:spcBef>
                <a:spcPct val="20000"/>
              </a:spcBef>
            </a:pPr>
            <a:r>
              <a:rPr lang="en-US" altLang="ko-KR" sz="1200" dirty="0" smtClean="0"/>
              <a:t>                      &lt;frame </a:t>
            </a:r>
            <a:r>
              <a:rPr lang="en-US" altLang="ko-KR" sz="1200" dirty="0" err="1" smtClean="0"/>
              <a:t>src</a:t>
            </a:r>
            <a:r>
              <a:rPr lang="en-US" altLang="ko-KR" sz="1200" dirty="0" smtClean="0"/>
              <a:t>=“frame3.html” name=“sub3” &gt;</a:t>
            </a:r>
          </a:p>
          <a:p>
            <a:pPr marL="342900" lvl="0" indent="-342900">
              <a:spcBef>
                <a:spcPct val="20000"/>
              </a:spcBef>
            </a:pPr>
            <a:r>
              <a:rPr lang="en-US" altLang="ko-KR" sz="1200" dirty="0" smtClean="0"/>
              <a:t>           &lt;/frameset &gt;</a:t>
            </a:r>
          </a:p>
          <a:p>
            <a:pPr marL="342900" lvl="0" indent="-342900">
              <a:spcBef>
                <a:spcPct val="20000"/>
              </a:spcBef>
            </a:pPr>
            <a:r>
              <a:rPr lang="en-US" altLang="ko-KR" sz="1200" dirty="0" smtClean="0"/>
              <a:t>     &lt;/html&gt;</a:t>
            </a:r>
          </a:p>
        </p:txBody>
      </p:sp>
      <p:sp>
        <p:nvSpPr>
          <p:cNvPr id="7" name="Rectangle 6"/>
          <p:cNvSpPr/>
          <p:nvPr/>
        </p:nvSpPr>
        <p:spPr>
          <a:xfrm>
            <a:off x="762000" y="2057400"/>
            <a:ext cx="4191000" cy="2286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8" name="Straight Arrow Connector 7"/>
          <p:cNvCxnSpPr/>
          <p:nvPr/>
        </p:nvCxnSpPr>
        <p:spPr>
          <a:xfrm rot="10800000" flipV="1">
            <a:off x="4267200" y="1676400"/>
            <a:ext cx="990600" cy="381000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/>
          <p:cNvSpPr/>
          <p:nvPr/>
        </p:nvSpPr>
        <p:spPr>
          <a:xfrm>
            <a:off x="5334000" y="1066800"/>
            <a:ext cx="3810000" cy="685800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dirty="0" smtClean="0">
                <a:solidFill>
                  <a:schemeClr val="tx1"/>
                </a:solidFill>
              </a:rPr>
              <a:t>Frame</a:t>
            </a:r>
            <a:r>
              <a:rPr lang="ko-KR" altLang="en-US" dirty="0" smtClean="0">
                <a:solidFill>
                  <a:schemeClr val="tx1"/>
                </a:solidFill>
              </a:rPr>
              <a:t>문서를 글자 많은 </a:t>
            </a:r>
            <a:r>
              <a:rPr lang="en-US" altLang="ko-KR" dirty="0" smtClean="0">
                <a:solidFill>
                  <a:schemeClr val="tx1"/>
                </a:solidFill>
              </a:rPr>
              <a:t>frame.html</a:t>
            </a:r>
            <a:r>
              <a:rPr lang="ko-KR" altLang="en-US" dirty="0" smtClean="0">
                <a:solidFill>
                  <a:schemeClr val="tx1"/>
                </a:solidFill>
              </a:rPr>
              <a:t>로</a:t>
            </a:r>
            <a:endParaRPr lang="en-US" altLang="ko-KR" dirty="0" smtClean="0">
              <a:solidFill>
                <a:schemeClr val="tx1"/>
              </a:solidFill>
            </a:endParaRPr>
          </a:p>
          <a:p>
            <a:r>
              <a:rPr lang="ko-KR" altLang="en-US" dirty="0" smtClean="0">
                <a:solidFill>
                  <a:schemeClr val="tx1"/>
                </a:solidFill>
              </a:rPr>
              <a:t>바꿈</a:t>
            </a:r>
            <a:r>
              <a:rPr lang="en-US" altLang="ko-KR" dirty="0" smtClean="0">
                <a:solidFill>
                  <a:schemeClr val="tx1"/>
                </a:solidFill>
              </a:rPr>
              <a:t>.</a:t>
            </a:r>
            <a:r>
              <a:rPr lang="ko-KR" altLang="en-US" dirty="0" smtClean="0">
                <a:solidFill>
                  <a:schemeClr val="tx1"/>
                </a:solidFill>
              </a:rPr>
              <a:t>스크롤바 사라짐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10" name="Straight Arrow Connector 9"/>
          <p:cNvCxnSpPr/>
          <p:nvPr/>
        </p:nvCxnSpPr>
        <p:spPr>
          <a:xfrm>
            <a:off x="6400800" y="1752600"/>
            <a:ext cx="2743200" cy="1524000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14"/>
          <p:cNvSpPr/>
          <p:nvPr/>
        </p:nvSpPr>
        <p:spPr>
          <a:xfrm>
            <a:off x="8763000" y="3048000"/>
            <a:ext cx="381000" cy="10668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1371600" y="0"/>
            <a:ext cx="6781800" cy="457200"/>
          </a:xfrm>
          <a:prstGeom prst="rect">
            <a:avLst/>
          </a:prstGeom>
        </p:spPr>
        <p:txBody>
          <a:bodyPr anchor="ctr">
            <a:normAutofit fontScale="55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프레임 안 글자  여백태그  </a:t>
            </a:r>
            <a:r>
              <a:rPr kumimoji="0" lang="en-US" altLang="ko-KR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leftmargin</a:t>
            </a:r>
            <a:r>
              <a:rPr kumimoji="0" lang="en-US" altLang="ko-KR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=“0”  </a:t>
            </a:r>
            <a:r>
              <a:rPr kumimoji="0" lang="en-US" altLang="ko-KR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topmargin</a:t>
            </a:r>
            <a:r>
              <a:rPr kumimoji="0" lang="en-US" altLang="ko-KR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=“0”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0" y="457200"/>
            <a:ext cx="9144000" cy="1752600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>
            <a:noAutofit/>
          </a:bodyPr>
          <a:lstStyle/>
          <a:p>
            <a:pPr marL="342900" lvl="0" indent="-342900">
              <a:spcBef>
                <a:spcPct val="20000"/>
              </a:spcBef>
            </a:pPr>
            <a:r>
              <a:rPr lang="en-US" sz="1400" dirty="0" smtClean="0"/>
              <a:t>18-3. </a:t>
            </a:r>
            <a:r>
              <a:rPr lang="en-US" altLang="ko-KR" sz="1200" dirty="0" smtClean="0"/>
              <a:t>&lt;html&gt;</a:t>
            </a:r>
          </a:p>
          <a:p>
            <a:pPr marL="342900" lvl="0" indent="-342900">
              <a:spcBef>
                <a:spcPct val="20000"/>
              </a:spcBef>
            </a:pPr>
            <a:r>
              <a:rPr lang="en-US" altLang="ko-KR" sz="1200" dirty="0" smtClean="0"/>
              <a:t>&lt;html&gt;</a:t>
            </a:r>
          </a:p>
          <a:p>
            <a:pPr marL="342900" lvl="0" indent="-342900">
              <a:spcBef>
                <a:spcPct val="20000"/>
              </a:spcBef>
            </a:pPr>
            <a:r>
              <a:rPr lang="en-US" altLang="ko-KR" sz="1200" dirty="0" smtClean="0"/>
              <a:t>         &lt;head&gt;&lt;title&gt; </a:t>
            </a:r>
            <a:r>
              <a:rPr lang="ko-KR" altLang="en-US" sz="1200" dirty="0" smtClean="0"/>
              <a:t>프레임문서</a:t>
            </a:r>
            <a:r>
              <a:rPr lang="en-US" altLang="ko-KR" sz="1200" dirty="0" smtClean="0"/>
              <a:t>3 &lt;/title&gt; &lt;/head&gt;</a:t>
            </a:r>
          </a:p>
          <a:p>
            <a:pPr marL="342900" lvl="0" indent="-342900">
              <a:spcBef>
                <a:spcPct val="20000"/>
              </a:spcBef>
            </a:pPr>
            <a:r>
              <a:rPr lang="en-US" altLang="ko-KR" sz="1200" dirty="0" smtClean="0"/>
              <a:t>          &lt;body </a:t>
            </a:r>
            <a:r>
              <a:rPr lang="en-US" altLang="ko-KR" sz="1200" dirty="0" err="1" smtClean="0"/>
              <a:t>bgcolor</a:t>
            </a:r>
            <a:r>
              <a:rPr lang="en-US" altLang="ko-KR" sz="1200" dirty="0" smtClean="0"/>
              <a:t>="gray"  </a:t>
            </a:r>
            <a:r>
              <a:rPr lang="en-US" altLang="ko-KR" sz="1200" b="1" dirty="0" err="1" smtClean="0">
                <a:solidFill>
                  <a:srgbClr val="FF0000"/>
                </a:solidFill>
              </a:rPr>
              <a:t>leftmargin</a:t>
            </a:r>
            <a:r>
              <a:rPr lang="en-US" altLang="ko-KR" sz="1200" b="1" dirty="0" smtClean="0">
                <a:solidFill>
                  <a:srgbClr val="FF0000"/>
                </a:solidFill>
              </a:rPr>
              <a:t>="0"  </a:t>
            </a:r>
            <a:r>
              <a:rPr lang="en-US" altLang="ko-KR" sz="1200" b="1" dirty="0" err="1" smtClean="0">
                <a:solidFill>
                  <a:srgbClr val="FF0000"/>
                </a:solidFill>
              </a:rPr>
              <a:t>topmargin</a:t>
            </a:r>
            <a:r>
              <a:rPr lang="en-US" altLang="ko-KR" sz="1200" b="1" dirty="0" smtClean="0">
                <a:solidFill>
                  <a:srgbClr val="FF0000"/>
                </a:solidFill>
              </a:rPr>
              <a:t>="0"&gt; </a:t>
            </a:r>
          </a:p>
          <a:p>
            <a:pPr marL="342900" lvl="0" indent="-342900">
              <a:spcBef>
                <a:spcPct val="20000"/>
              </a:spcBef>
            </a:pPr>
            <a:r>
              <a:rPr lang="en-US" altLang="ko-KR" sz="1200" dirty="0" smtClean="0"/>
              <a:t>           </a:t>
            </a:r>
            <a:r>
              <a:rPr lang="ko-KR" altLang="en-US" sz="1200" dirty="0" smtClean="0"/>
              <a:t>프레임문서</a:t>
            </a:r>
            <a:r>
              <a:rPr lang="en-US" altLang="ko-KR" sz="1200" dirty="0" smtClean="0"/>
              <a:t>3</a:t>
            </a:r>
            <a:r>
              <a:rPr lang="ko-KR" altLang="en-US" sz="1200" dirty="0" smtClean="0"/>
              <a:t>입니다</a:t>
            </a:r>
            <a:r>
              <a:rPr lang="en-US" altLang="ko-KR" sz="1200" dirty="0" smtClean="0"/>
              <a:t>.          </a:t>
            </a:r>
          </a:p>
          <a:p>
            <a:pPr marL="342900" lvl="0" indent="-342900">
              <a:spcBef>
                <a:spcPct val="20000"/>
              </a:spcBef>
            </a:pPr>
            <a:r>
              <a:rPr lang="en-US" altLang="ko-KR" sz="1200" dirty="0" smtClean="0"/>
              <a:t>&lt;/body&gt;</a:t>
            </a:r>
          </a:p>
          <a:p>
            <a:pPr marL="342900" lvl="0" indent="-342900">
              <a:spcBef>
                <a:spcPct val="20000"/>
              </a:spcBef>
            </a:pPr>
            <a:r>
              <a:rPr lang="en-US" altLang="ko-KR" sz="1200" dirty="0" smtClean="0"/>
              <a:t>    &lt;/html&gt;</a:t>
            </a:r>
          </a:p>
        </p:txBody>
      </p:sp>
      <p:pic>
        <p:nvPicPr>
          <p:cNvPr id="5" name="Picture 4" descr="frame3-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286000"/>
            <a:ext cx="9144000" cy="399197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/>
          <p:cNvSpPr txBox="1">
            <a:spLocks/>
          </p:cNvSpPr>
          <p:nvPr/>
        </p:nvSpPr>
        <p:spPr>
          <a:xfrm>
            <a:off x="0" y="381000"/>
            <a:ext cx="7924800" cy="2057400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>
            <a:noAutofit/>
          </a:bodyPr>
          <a:lstStyle/>
          <a:p>
            <a:pPr marL="342900" lvl="0" indent="-342900">
              <a:spcBef>
                <a:spcPct val="20000"/>
              </a:spcBef>
            </a:pP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19-1. </a:t>
            </a:r>
            <a:r>
              <a:rPr lang="en-US" altLang="ko-KR" sz="1200" dirty="0" smtClean="0"/>
              <a:t>&lt;html&gt;</a:t>
            </a:r>
          </a:p>
          <a:p>
            <a:pPr marL="342900" lvl="0" indent="-342900">
              <a:spcBef>
                <a:spcPct val="20000"/>
              </a:spcBef>
            </a:pPr>
            <a:r>
              <a:rPr lang="en-US" altLang="ko-KR" sz="1200" dirty="0" smtClean="0"/>
              <a:t>         &lt;head&gt;&lt;title&gt; </a:t>
            </a:r>
            <a:r>
              <a:rPr lang="ko-KR" altLang="en-US" sz="1200" b="1" dirty="0" smtClean="0">
                <a:solidFill>
                  <a:srgbClr val="FF0000"/>
                </a:solidFill>
              </a:rPr>
              <a:t>프레임 자체내에서 글자  여백 설정</a:t>
            </a:r>
            <a:r>
              <a:rPr lang="en-US" altLang="ko-KR" sz="1200" dirty="0" smtClean="0"/>
              <a:t> &lt;/title&gt; &lt;/head&gt;</a:t>
            </a:r>
          </a:p>
          <a:p>
            <a:pPr marL="342900" lvl="0" indent="-342900">
              <a:spcBef>
                <a:spcPct val="20000"/>
              </a:spcBef>
            </a:pPr>
            <a:r>
              <a:rPr lang="en-US" altLang="ko-KR" sz="1200" dirty="0" smtClean="0"/>
              <a:t>            &lt;frameset cols=“20%,*"&gt; </a:t>
            </a:r>
          </a:p>
          <a:p>
            <a:pPr marL="342900" lvl="0" indent="-342900">
              <a:spcBef>
                <a:spcPct val="20000"/>
              </a:spcBef>
            </a:pPr>
            <a:r>
              <a:rPr lang="en-US" altLang="ko-KR" sz="1200" dirty="0" smtClean="0"/>
              <a:t>                   &lt;frame </a:t>
            </a:r>
            <a:r>
              <a:rPr lang="en-US" altLang="ko-KR" sz="1200" dirty="0" err="1" smtClean="0"/>
              <a:t>src</a:t>
            </a:r>
            <a:r>
              <a:rPr lang="en-US" altLang="ko-KR" sz="1200" dirty="0" smtClean="0"/>
              <a:t>=“fr1.html” name=“sub1” </a:t>
            </a:r>
            <a:r>
              <a:rPr lang="en-US" altLang="ko-KR" sz="1200" dirty="0" err="1" smtClean="0"/>
              <a:t>noresize</a:t>
            </a:r>
            <a:r>
              <a:rPr lang="en-US" altLang="ko-KR" sz="1200" dirty="0" smtClean="0"/>
              <a:t>  </a:t>
            </a:r>
            <a:r>
              <a:rPr lang="en-US" altLang="ko-KR" sz="1200" b="1" dirty="0" err="1" smtClean="0">
                <a:solidFill>
                  <a:srgbClr val="FF0000"/>
                </a:solidFill>
              </a:rPr>
              <a:t>marginwidth</a:t>
            </a:r>
            <a:r>
              <a:rPr lang="en-US" altLang="ko-KR" sz="1200" b="1" dirty="0" smtClean="0">
                <a:solidFill>
                  <a:srgbClr val="FF0000"/>
                </a:solidFill>
              </a:rPr>
              <a:t>=“0” </a:t>
            </a:r>
            <a:r>
              <a:rPr lang="en-US" altLang="ko-KR" sz="1200" b="1" dirty="0" err="1" smtClean="0">
                <a:solidFill>
                  <a:srgbClr val="FF0000"/>
                </a:solidFill>
              </a:rPr>
              <a:t>marginheight</a:t>
            </a:r>
            <a:r>
              <a:rPr lang="en-US" altLang="ko-KR" sz="1200" b="1" dirty="0" smtClean="0">
                <a:solidFill>
                  <a:srgbClr val="FF0000"/>
                </a:solidFill>
              </a:rPr>
              <a:t>=“0”&gt;</a:t>
            </a:r>
          </a:p>
          <a:p>
            <a:pPr marL="342900" lvl="0" indent="-342900">
              <a:spcBef>
                <a:spcPct val="20000"/>
              </a:spcBef>
            </a:pPr>
            <a:r>
              <a:rPr lang="en-US" altLang="ko-KR" sz="1200" dirty="0" smtClean="0"/>
              <a:t>                    &lt;frameset rows=“150,*"&gt;</a:t>
            </a:r>
          </a:p>
          <a:p>
            <a:pPr marL="342900" lvl="0" indent="-342900">
              <a:spcBef>
                <a:spcPct val="20000"/>
              </a:spcBef>
            </a:pPr>
            <a:r>
              <a:rPr lang="en-US" altLang="ko-KR" sz="1200" dirty="0" smtClean="0"/>
              <a:t>                    &lt;frame </a:t>
            </a:r>
            <a:r>
              <a:rPr lang="en-US" altLang="ko-KR" sz="1200" dirty="0" err="1" smtClean="0"/>
              <a:t>src</a:t>
            </a:r>
            <a:r>
              <a:rPr lang="en-US" altLang="ko-KR" sz="1200" dirty="0" smtClean="0"/>
              <a:t>=“fr2.html” name=“sub2” </a:t>
            </a:r>
            <a:r>
              <a:rPr lang="en-US" altLang="ko-KR" sz="1200" dirty="0" err="1" smtClean="0"/>
              <a:t>noresize</a:t>
            </a:r>
            <a:r>
              <a:rPr lang="en-US" altLang="ko-KR" sz="1200" dirty="0" smtClean="0"/>
              <a:t>&gt;</a:t>
            </a:r>
          </a:p>
          <a:p>
            <a:pPr marL="342900" lvl="0" indent="-342900">
              <a:spcBef>
                <a:spcPct val="20000"/>
              </a:spcBef>
            </a:pPr>
            <a:r>
              <a:rPr lang="en-US" altLang="ko-KR" sz="1200" dirty="0" smtClean="0"/>
              <a:t>                     &lt;frame </a:t>
            </a:r>
            <a:r>
              <a:rPr lang="en-US" altLang="ko-KR" sz="1200" dirty="0" err="1" smtClean="0"/>
              <a:t>src</a:t>
            </a:r>
            <a:r>
              <a:rPr lang="en-US" altLang="ko-KR" sz="1200" dirty="0" smtClean="0"/>
              <a:t>=“fr3.html” name=“sub3” &gt;        </a:t>
            </a:r>
          </a:p>
          <a:p>
            <a:pPr marL="342900" lvl="0" indent="-342900">
              <a:spcBef>
                <a:spcPct val="20000"/>
              </a:spcBef>
            </a:pPr>
            <a:r>
              <a:rPr lang="en-US" altLang="ko-KR" sz="1200" dirty="0" smtClean="0"/>
              <a:t>           &lt;/frameset &gt;</a:t>
            </a:r>
          </a:p>
          <a:p>
            <a:pPr marL="342900" lvl="0" indent="-342900">
              <a:spcBef>
                <a:spcPct val="20000"/>
              </a:spcBef>
            </a:pPr>
            <a:r>
              <a:rPr lang="en-US" altLang="ko-KR" sz="1200" dirty="0" smtClean="0"/>
              <a:t>     &lt;/html&gt;</a:t>
            </a:r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1371600" y="0"/>
            <a:ext cx="6781800" cy="381000"/>
          </a:xfrm>
          <a:prstGeom prst="rect">
            <a:avLst/>
          </a:prstGeom>
        </p:spPr>
        <p:txBody>
          <a:bodyPr anchor="ctr">
            <a:normAutofit fontScale="475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프레임 </a:t>
            </a:r>
            <a:r>
              <a:rPr lang="ko-KR" altLang="en-US" sz="3600" b="1" dirty="0" smtClean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자체내에서</a:t>
            </a:r>
            <a:r>
              <a:rPr kumimoji="0" lang="ko-KR" alt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글자  여백태그  </a:t>
            </a:r>
            <a:r>
              <a:rPr kumimoji="0" lang="en-US" altLang="ko-KR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marginwidth</a:t>
            </a:r>
            <a:r>
              <a:rPr kumimoji="0" lang="en-US" altLang="ko-KR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=“0”  </a:t>
            </a:r>
            <a:r>
              <a:rPr kumimoji="0" lang="en-US" altLang="ko-KR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marginheight</a:t>
            </a:r>
            <a:r>
              <a:rPr kumimoji="0" lang="en-US" altLang="ko-KR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=“0”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5" name="Picture 4" descr="19-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362200"/>
            <a:ext cx="9144000" cy="471926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1371600" y="0"/>
            <a:ext cx="6781800" cy="457200"/>
          </a:xfrm>
          <a:prstGeom prst="rect">
            <a:avLst/>
          </a:prstGeom>
        </p:spPr>
        <p:txBody>
          <a:bodyPr anchor="ctr">
            <a:normAutofit fontScale="775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프레임 </a:t>
            </a:r>
            <a:r>
              <a:rPr kumimoji="0" lang="en-US" altLang="ko-KR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lang="en-US" altLang="ko-KR" sz="3600" b="1" dirty="0" smtClean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border</a:t>
            </a:r>
            <a:r>
              <a:rPr lang="ko-KR" altLang="en-US" sz="3600" b="1" dirty="0" smtClean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부분 제어법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0" y="381000"/>
            <a:ext cx="7924800" cy="2057400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>
            <a:noAutofit/>
          </a:bodyPr>
          <a:lstStyle/>
          <a:p>
            <a:pPr marL="342900" lvl="0" indent="-342900">
              <a:spcBef>
                <a:spcPct val="20000"/>
              </a:spcBef>
            </a:pP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19-2. </a:t>
            </a:r>
            <a:r>
              <a:rPr lang="en-US" altLang="ko-KR" sz="1200" dirty="0" smtClean="0"/>
              <a:t>&lt;html&gt;</a:t>
            </a:r>
          </a:p>
          <a:p>
            <a:pPr marL="342900" indent="-342900">
              <a:spcBef>
                <a:spcPct val="20000"/>
              </a:spcBef>
            </a:pPr>
            <a:r>
              <a:rPr lang="en-US" altLang="ko-KR" sz="1200" dirty="0" smtClean="0"/>
              <a:t>         &lt;head&gt;&lt;title&gt; </a:t>
            </a:r>
            <a:r>
              <a:rPr lang="ko-KR" altLang="en-US" sz="1200" b="1" dirty="0" smtClean="0">
                <a:solidFill>
                  <a:srgbClr val="FF0000"/>
                </a:solidFill>
              </a:rPr>
              <a:t>프레임 </a:t>
            </a:r>
            <a:r>
              <a:rPr lang="en-US" altLang="ko-KR" sz="1200" b="1" dirty="0" smtClean="0">
                <a:solidFill>
                  <a:srgbClr val="FF0000"/>
                </a:solidFill>
              </a:rPr>
              <a:t> border</a:t>
            </a:r>
            <a:r>
              <a:rPr lang="ko-KR" altLang="en-US" sz="1200" b="1" dirty="0" smtClean="0">
                <a:solidFill>
                  <a:srgbClr val="FF0000"/>
                </a:solidFill>
              </a:rPr>
              <a:t>부분 제어법</a:t>
            </a:r>
            <a:r>
              <a:rPr lang="en-US" altLang="ko-KR" sz="1200" dirty="0" smtClean="0"/>
              <a:t>&lt;/title&gt; &lt;/head&gt;</a:t>
            </a:r>
          </a:p>
          <a:p>
            <a:pPr marL="342900" lvl="0" indent="-342900">
              <a:spcBef>
                <a:spcPct val="20000"/>
              </a:spcBef>
            </a:pPr>
            <a:r>
              <a:rPr lang="en-US" altLang="ko-KR" sz="1600" dirty="0" smtClean="0">
                <a:solidFill>
                  <a:srgbClr val="FF0000"/>
                </a:solidFill>
              </a:rPr>
              <a:t>            &lt;frameset </a:t>
            </a:r>
            <a:r>
              <a:rPr lang="en-US" altLang="ko-KR" sz="1200" dirty="0" smtClean="0"/>
              <a:t>cols=“20%,*”  </a:t>
            </a:r>
            <a:r>
              <a:rPr lang="en-US" altLang="ko-KR" sz="1600" b="1" dirty="0" smtClean="0">
                <a:solidFill>
                  <a:srgbClr val="FF0000"/>
                </a:solidFill>
              </a:rPr>
              <a:t>border=“0”&gt; </a:t>
            </a:r>
            <a:endParaRPr lang="en-US" altLang="ko-KR" sz="1200" b="1" dirty="0" smtClean="0">
              <a:solidFill>
                <a:srgbClr val="FF0000"/>
              </a:solidFill>
            </a:endParaRPr>
          </a:p>
          <a:p>
            <a:pPr marL="342900" lvl="0" indent="-342900">
              <a:spcBef>
                <a:spcPct val="20000"/>
              </a:spcBef>
            </a:pPr>
            <a:r>
              <a:rPr lang="en-US" altLang="ko-KR" sz="1200" dirty="0" smtClean="0"/>
              <a:t>                   &lt;frame </a:t>
            </a:r>
            <a:r>
              <a:rPr lang="en-US" altLang="ko-KR" sz="1200" dirty="0" err="1" smtClean="0"/>
              <a:t>src</a:t>
            </a:r>
            <a:r>
              <a:rPr lang="en-US" altLang="ko-KR" sz="1200" dirty="0" smtClean="0"/>
              <a:t>=“fr1.html” name=“sub1” </a:t>
            </a:r>
            <a:r>
              <a:rPr lang="en-US" altLang="ko-KR" sz="1200" dirty="0" err="1" smtClean="0"/>
              <a:t>noresize</a:t>
            </a:r>
            <a:r>
              <a:rPr lang="en-US" altLang="ko-KR" sz="1200" dirty="0" smtClean="0"/>
              <a:t>  </a:t>
            </a:r>
            <a:r>
              <a:rPr lang="en-US" altLang="ko-KR" sz="1200" b="1" dirty="0" err="1" smtClean="0">
                <a:solidFill>
                  <a:srgbClr val="FF0000"/>
                </a:solidFill>
              </a:rPr>
              <a:t>marginwidth</a:t>
            </a:r>
            <a:r>
              <a:rPr lang="en-US" altLang="ko-KR" sz="1200" b="1" dirty="0" smtClean="0">
                <a:solidFill>
                  <a:srgbClr val="FF0000"/>
                </a:solidFill>
              </a:rPr>
              <a:t>=“0” </a:t>
            </a:r>
            <a:r>
              <a:rPr lang="en-US" altLang="ko-KR" sz="1200" b="1" dirty="0" err="1" smtClean="0">
                <a:solidFill>
                  <a:srgbClr val="FF0000"/>
                </a:solidFill>
              </a:rPr>
              <a:t>marginheight</a:t>
            </a:r>
            <a:r>
              <a:rPr lang="en-US" altLang="ko-KR" sz="1200" b="1" dirty="0" smtClean="0">
                <a:solidFill>
                  <a:srgbClr val="FF0000"/>
                </a:solidFill>
              </a:rPr>
              <a:t>=“0”&gt;</a:t>
            </a:r>
          </a:p>
          <a:p>
            <a:pPr marL="342900" lvl="0" indent="-342900">
              <a:spcBef>
                <a:spcPct val="20000"/>
              </a:spcBef>
            </a:pPr>
            <a:r>
              <a:rPr lang="en-US" altLang="ko-KR" sz="1200" dirty="0" smtClean="0"/>
              <a:t>                    &lt;frameset rows=“150,*"&gt;</a:t>
            </a:r>
          </a:p>
          <a:p>
            <a:pPr marL="342900" lvl="0" indent="-342900">
              <a:spcBef>
                <a:spcPct val="20000"/>
              </a:spcBef>
            </a:pPr>
            <a:r>
              <a:rPr lang="en-US" altLang="ko-KR" sz="1200" dirty="0" smtClean="0"/>
              <a:t>                    &lt;frame </a:t>
            </a:r>
            <a:r>
              <a:rPr lang="en-US" altLang="ko-KR" sz="1200" dirty="0" err="1" smtClean="0"/>
              <a:t>src</a:t>
            </a:r>
            <a:r>
              <a:rPr lang="en-US" altLang="ko-KR" sz="1200" dirty="0" smtClean="0"/>
              <a:t>=“fr2.html” name=“sub2” </a:t>
            </a:r>
            <a:r>
              <a:rPr lang="en-US" altLang="ko-KR" sz="1200" dirty="0" err="1" smtClean="0"/>
              <a:t>noresize</a:t>
            </a:r>
            <a:r>
              <a:rPr lang="en-US" altLang="ko-KR" sz="1200" dirty="0" smtClean="0"/>
              <a:t>&gt;</a:t>
            </a:r>
          </a:p>
          <a:p>
            <a:pPr marL="342900" lvl="0" indent="-342900">
              <a:spcBef>
                <a:spcPct val="20000"/>
              </a:spcBef>
            </a:pPr>
            <a:r>
              <a:rPr lang="en-US" altLang="ko-KR" sz="1200" dirty="0" smtClean="0"/>
              <a:t>                     &lt;frame </a:t>
            </a:r>
            <a:r>
              <a:rPr lang="en-US" altLang="ko-KR" sz="1200" dirty="0" err="1" smtClean="0"/>
              <a:t>src</a:t>
            </a:r>
            <a:r>
              <a:rPr lang="en-US" altLang="ko-KR" sz="1200" dirty="0" smtClean="0"/>
              <a:t>=“fr3.html” name=“sub3” &gt;        </a:t>
            </a:r>
          </a:p>
          <a:p>
            <a:pPr marL="342900" lvl="0" indent="-342900">
              <a:spcBef>
                <a:spcPct val="20000"/>
              </a:spcBef>
            </a:pPr>
            <a:r>
              <a:rPr lang="en-US" altLang="ko-KR" sz="1200" dirty="0" smtClean="0"/>
              <a:t>           &lt;/frameset &gt;</a:t>
            </a:r>
          </a:p>
          <a:p>
            <a:pPr marL="342900" lvl="0" indent="-342900">
              <a:spcBef>
                <a:spcPct val="20000"/>
              </a:spcBef>
            </a:pPr>
            <a:r>
              <a:rPr lang="en-US" altLang="ko-KR" sz="1200" dirty="0" smtClean="0"/>
              <a:t>     &lt;/html&gt;</a:t>
            </a:r>
          </a:p>
        </p:txBody>
      </p:sp>
      <p:pic>
        <p:nvPicPr>
          <p:cNvPr id="4" name="Picture 3" descr="19-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438400"/>
            <a:ext cx="9144000" cy="471926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2895600" y="0"/>
            <a:ext cx="3124200" cy="457200"/>
          </a:xfrm>
          <a:prstGeom prst="rect">
            <a:avLst/>
          </a:prstGeom>
        </p:spPr>
        <p:txBody>
          <a:bodyPr anchor="ctr">
            <a:normAutofit fontScale="775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프레임셋에 대하여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0" y="533400"/>
            <a:ext cx="9144000" cy="685800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ko-KR" alt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ko-KR" altLang="en-US" sz="2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프레임 문서안에 서로 하이퍼 링크 시키는 방법</a:t>
            </a:r>
            <a:r>
              <a:rPr kumimoji="0" lang="en-US" altLang="ko-KR" sz="20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…</a:t>
            </a:r>
            <a:r>
              <a:rPr kumimoji="0" lang="ko-KR" altLang="en-US" sz="20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lang="ko-KR" altLang="en-US" sz="2000" b="1" dirty="0" smtClean="0"/>
              <a:t>아래 프레임셋을 만들어보자</a:t>
            </a:r>
            <a:endParaRPr kumimoji="0" lang="en-US" altLang="ko-KR" sz="2000" b="1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ko-KR" altLang="en-US" sz="20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&lt;a </a:t>
            </a:r>
            <a:r>
              <a:rPr lang="en-US" sz="2000" b="1" dirty="0" err="1" smtClean="0">
                <a:solidFill>
                  <a:srgbClr val="FF0000"/>
                </a:solidFill>
              </a:rPr>
              <a:t>href</a:t>
            </a:r>
            <a:r>
              <a:rPr lang="en-US" sz="2000" b="1" dirty="0" smtClean="0">
                <a:solidFill>
                  <a:srgbClr val="FF0000"/>
                </a:solidFill>
              </a:rPr>
              <a:t>=“</a:t>
            </a:r>
            <a:r>
              <a:rPr lang="ko-KR" altLang="en-US" sz="2000" b="1" dirty="0" smtClean="0">
                <a:solidFill>
                  <a:srgbClr val="FF0000"/>
                </a:solidFill>
              </a:rPr>
              <a:t>불러올 문서</a:t>
            </a:r>
            <a:r>
              <a:rPr lang="en-US" altLang="ko-KR" sz="2000" b="1" dirty="0" smtClean="0">
                <a:solidFill>
                  <a:srgbClr val="FF0000"/>
                </a:solidFill>
              </a:rPr>
              <a:t>.html” target=“_blank </a:t>
            </a:r>
            <a:r>
              <a:rPr lang="ko-KR" altLang="en-US" sz="2000" b="1" dirty="0" smtClean="0">
                <a:solidFill>
                  <a:srgbClr val="FF0000"/>
                </a:solidFill>
              </a:rPr>
              <a:t>혹은 </a:t>
            </a:r>
            <a:r>
              <a:rPr lang="en-US" altLang="ko-KR" sz="2000" b="1" dirty="0" smtClean="0">
                <a:solidFill>
                  <a:srgbClr val="FF0000"/>
                </a:solidFill>
              </a:rPr>
              <a:t>_ self </a:t>
            </a:r>
            <a:r>
              <a:rPr lang="ko-KR" altLang="en-US" sz="2000" b="1" dirty="0" smtClean="0">
                <a:solidFill>
                  <a:srgbClr val="FF0000"/>
                </a:solidFill>
              </a:rPr>
              <a:t>혹은 </a:t>
            </a:r>
            <a:r>
              <a:rPr lang="en-US" altLang="ko-KR" sz="2000" b="1" dirty="0" smtClean="0">
                <a:solidFill>
                  <a:srgbClr val="FF0000"/>
                </a:solidFill>
              </a:rPr>
              <a:t>_parent” </a:t>
            </a:r>
            <a:r>
              <a:rPr lang="ko-KR" altLang="en-US" sz="2000" b="1" dirty="0" smtClean="0">
                <a:solidFill>
                  <a:srgbClr val="FF0000"/>
                </a:solidFill>
              </a:rPr>
              <a:t>혹은 </a:t>
            </a:r>
            <a:r>
              <a:rPr lang="en-US" altLang="ko-KR" sz="2000" b="1" dirty="0" smtClean="0">
                <a:solidFill>
                  <a:srgbClr val="FF0000"/>
                </a:solidFill>
              </a:rPr>
              <a:t>_top </a:t>
            </a:r>
            <a:r>
              <a:rPr lang="ko-KR" altLang="en-US" sz="2000" b="1" dirty="0" smtClean="0">
                <a:solidFill>
                  <a:srgbClr val="FF0000"/>
                </a:solidFill>
              </a:rPr>
              <a:t>혹은 </a:t>
            </a:r>
            <a:r>
              <a:rPr lang="en-US" altLang="ko-KR" sz="2000" b="1" dirty="0" smtClean="0">
                <a:solidFill>
                  <a:srgbClr val="FF0000"/>
                </a:solidFill>
              </a:rPr>
              <a:t>frame name&gt;</a:t>
            </a:r>
            <a:endParaRPr lang="en-US" altLang="ko-KR" sz="1600" b="1" dirty="0" smtClean="0"/>
          </a:p>
        </p:txBody>
      </p:sp>
      <p:sp>
        <p:nvSpPr>
          <p:cNvPr id="7" name="Rectangle 6"/>
          <p:cNvSpPr/>
          <p:nvPr/>
        </p:nvSpPr>
        <p:spPr>
          <a:xfrm>
            <a:off x="228600" y="1219200"/>
            <a:ext cx="8686800" cy="1524000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altLang="ko-KR" sz="2400" dirty="0" smtClean="0">
                <a:solidFill>
                  <a:srgbClr val="FF0000"/>
                </a:solidFill>
              </a:rPr>
              <a:t> _blank     </a:t>
            </a:r>
            <a:r>
              <a:rPr lang="en-US" altLang="ko-KR" sz="2000" dirty="0" smtClean="0">
                <a:solidFill>
                  <a:schemeClr val="tx1"/>
                </a:solidFill>
              </a:rPr>
              <a:t>:</a:t>
            </a:r>
            <a:r>
              <a:rPr lang="ko-KR" altLang="en-US" sz="2000" dirty="0" smtClean="0">
                <a:solidFill>
                  <a:schemeClr val="tx1"/>
                </a:solidFill>
              </a:rPr>
              <a:t> </a:t>
            </a:r>
            <a:r>
              <a:rPr lang="ko-KR" altLang="en-US" sz="1400" dirty="0" smtClean="0">
                <a:solidFill>
                  <a:schemeClr val="tx1"/>
                </a:solidFill>
              </a:rPr>
              <a:t>새로운 웹 브라우저를 하나 더 열어 링크된 내용을 보여줌</a:t>
            </a:r>
            <a:r>
              <a:rPr lang="en-US" altLang="ko-KR" sz="2000" dirty="0" smtClean="0">
                <a:solidFill>
                  <a:schemeClr val="tx1"/>
                </a:solidFill>
              </a:rPr>
              <a:t>.</a:t>
            </a:r>
            <a:endParaRPr lang="en-US" altLang="ko-KR" sz="2400" dirty="0" smtClean="0">
              <a:solidFill>
                <a:schemeClr val="tx1"/>
              </a:solidFill>
            </a:endParaRPr>
          </a:p>
          <a:p>
            <a:r>
              <a:rPr lang="en-US" altLang="ko-KR" sz="2800" dirty="0" smtClean="0">
                <a:solidFill>
                  <a:srgbClr val="FF0000"/>
                </a:solidFill>
              </a:rPr>
              <a:t> _</a:t>
            </a:r>
            <a:r>
              <a:rPr lang="en-US" altLang="ko-KR" sz="2400" dirty="0" smtClean="0">
                <a:solidFill>
                  <a:srgbClr val="FF0000"/>
                </a:solidFill>
              </a:rPr>
              <a:t>parent  </a:t>
            </a:r>
            <a:r>
              <a:rPr lang="en-US" altLang="ko-KR" sz="2400" dirty="0" smtClean="0">
                <a:solidFill>
                  <a:schemeClr val="tx1"/>
                </a:solidFill>
              </a:rPr>
              <a:t>:</a:t>
            </a:r>
            <a:r>
              <a:rPr lang="ko-KR" altLang="en-US" sz="2400" dirty="0" smtClean="0">
                <a:solidFill>
                  <a:schemeClr val="tx1"/>
                </a:solidFill>
              </a:rPr>
              <a:t> </a:t>
            </a:r>
            <a:r>
              <a:rPr lang="ko-KR" altLang="en-US" sz="1400" dirty="0" smtClean="0">
                <a:solidFill>
                  <a:schemeClr val="tx1"/>
                </a:solidFill>
              </a:rPr>
              <a:t>현재 문서를 불렀던 이전 화면으로 돌아가 링크된 내용을 보여줌</a:t>
            </a:r>
            <a:r>
              <a:rPr lang="en-US" altLang="ko-KR" sz="2000" dirty="0" smtClean="0">
                <a:solidFill>
                  <a:schemeClr val="tx1"/>
                </a:solidFill>
              </a:rPr>
              <a:t>.</a:t>
            </a:r>
            <a:r>
              <a:rPr lang="en-US" altLang="ko-KR" sz="1200" dirty="0" smtClean="0">
                <a:solidFill>
                  <a:schemeClr val="tx1"/>
                </a:solidFill>
              </a:rPr>
              <a:t> </a:t>
            </a:r>
            <a:r>
              <a:rPr lang="en-US" altLang="ko-KR" sz="2000" dirty="0" smtClean="0">
                <a:solidFill>
                  <a:schemeClr val="tx1"/>
                </a:solidFill>
              </a:rPr>
              <a:t/>
            </a:r>
            <a:br>
              <a:rPr lang="en-US" altLang="ko-KR" sz="2000" dirty="0" smtClean="0">
                <a:solidFill>
                  <a:schemeClr val="tx1"/>
                </a:solidFill>
              </a:rPr>
            </a:br>
            <a:r>
              <a:rPr lang="en-US" altLang="ko-KR" sz="2000" dirty="0" smtClean="0">
                <a:solidFill>
                  <a:schemeClr val="tx1"/>
                </a:solidFill>
              </a:rPr>
              <a:t> </a:t>
            </a:r>
            <a:r>
              <a:rPr lang="en-US" altLang="ko-KR" sz="2400" dirty="0" smtClean="0">
                <a:solidFill>
                  <a:srgbClr val="FF0000"/>
                </a:solidFill>
              </a:rPr>
              <a:t>_self</a:t>
            </a:r>
            <a:r>
              <a:rPr lang="en-US" altLang="ko-KR" sz="2000" dirty="0" smtClean="0">
                <a:solidFill>
                  <a:srgbClr val="FF0000"/>
                </a:solidFill>
              </a:rPr>
              <a:t>           </a:t>
            </a:r>
            <a:r>
              <a:rPr lang="en-US" altLang="ko-KR" sz="2000" dirty="0" smtClean="0">
                <a:solidFill>
                  <a:schemeClr val="tx1"/>
                </a:solidFill>
              </a:rPr>
              <a:t>:</a:t>
            </a:r>
            <a:r>
              <a:rPr lang="ko-KR" altLang="en-US" sz="2000" dirty="0" smtClean="0">
                <a:solidFill>
                  <a:schemeClr val="tx1"/>
                </a:solidFill>
              </a:rPr>
              <a:t> </a:t>
            </a:r>
            <a:r>
              <a:rPr lang="ko-KR" altLang="en-US" sz="1400" dirty="0" smtClean="0">
                <a:solidFill>
                  <a:schemeClr val="tx1"/>
                </a:solidFill>
              </a:rPr>
              <a:t>현재 프레임에 링크된 내용을 보여줌</a:t>
            </a:r>
            <a:r>
              <a:rPr lang="en-US" altLang="ko-KR" sz="2000" dirty="0" smtClean="0">
                <a:solidFill>
                  <a:schemeClr val="tx1"/>
                </a:solidFill>
              </a:rPr>
              <a:t>.</a:t>
            </a:r>
            <a:br>
              <a:rPr lang="en-US" altLang="ko-KR" sz="2000" dirty="0" smtClean="0">
                <a:solidFill>
                  <a:schemeClr val="tx1"/>
                </a:solidFill>
              </a:rPr>
            </a:br>
            <a:r>
              <a:rPr lang="en-US" altLang="ko-KR" sz="2000" dirty="0" smtClean="0">
                <a:solidFill>
                  <a:schemeClr val="tx1"/>
                </a:solidFill>
              </a:rPr>
              <a:t> </a:t>
            </a:r>
            <a:r>
              <a:rPr lang="en-US" altLang="ko-KR" sz="2000" dirty="0" smtClean="0">
                <a:solidFill>
                  <a:srgbClr val="FF0000"/>
                </a:solidFill>
              </a:rPr>
              <a:t>_top             </a:t>
            </a:r>
            <a:r>
              <a:rPr lang="en-US" altLang="ko-KR" sz="2000" dirty="0" smtClean="0">
                <a:solidFill>
                  <a:schemeClr val="tx1"/>
                </a:solidFill>
              </a:rPr>
              <a:t>:</a:t>
            </a:r>
            <a:r>
              <a:rPr lang="ko-KR" altLang="en-US" sz="2000" dirty="0" smtClean="0">
                <a:solidFill>
                  <a:schemeClr val="tx1"/>
                </a:solidFill>
              </a:rPr>
              <a:t> </a:t>
            </a:r>
            <a:r>
              <a:rPr lang="ko-KR" altLang="en-US" sz="1400" dirty="0" smtClean="0">
                <a:solidFill>
                  <a:schemeClr val="tx1"/>
                </a:solidFill>
              </a:rPr>
              <a:t>프레임을 모두 없애고 웹 브라우저의 화면 전체에 링크된 내용을 보여줌</a:t>
            </a:r>
            <a:r>
              <a:rPr lang="en-US" altLang="ko-KR" sz="2000" dirty="0" smtClean="0">
                <a:solidFill>
                  <a:schemeClr val="tx1"/>
                </a:solidFill>
              </a:rPr>
              <a:t>.</a:t>
            </a:r>
            <a:endParaRPr lang="en-US" sz="2000" dirty="0">
              <a:solidFill>
                <a:schemeClr val="tx1"/>
              </a:solidFill>
            </a:endParaRPr>
          </a:p>
        </p:txBody>
      </p:sp>
      <p:pic>
        <p:nvPicPr>
          <p:cNvPr id="10" name="Picture 9" descr="frameset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819400"/>
            <a:ext cx="9144000" cy="473660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1630</TotalTime>
  <Words>2618</Words>
  <Application>Microsoft Office PowerPoint</Application>
  <PresentationFormat>On-screen Show (4:3)</PresentationFormat>
  <Paragraphs>317</Paragraphs>
  <Slides>20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Office Theme</vt:lpstr>
      <vt:lpstr>프레임 문서만들기</vt:lpstr>
      <vt:lpstr>프레임 크기조절</vt:lpstr>
      <vt:lpstr>프레임 크기조절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user</cp:lastModifiedBy>
  <cp:revision>276</cp:revision>
  <dcterms:created xsi:type="dcterms:W3CDTF">2015-12-28T05:10:29Z</dcterms:created>
  <dcterms:modified xsi:type="dcterms:W3CDTF">2016-01-07T05:12:46Z</dcterms:modified>
</cp:coreProperties>
</file>