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574" autoAdjust="0"/>
  </p:normalViewPr>
  <p:slideViewPr>
    <p:cSldViewPr showGuides="1">
      <p:cViewPr>
        <p:scale>
          <a:sx n="100" d="100"/>
          <a:sy n="100" d="100"/>
        </p:scale>
        <p:origin x="-390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3E0E6-D66A-465C-89BC-3E3D0C60EB4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E3A2-2135-4BE2-AC47-B8E16F54F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E3A2-2135-4BE2-AC47-B8E16F54FB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301D-A727-4348-9570-0A76A19C4D24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1AFF-3375-4AC7-9824-41E79DC6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048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일러스트레이터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패턴등록하기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8"/>
          <p:cNvSpPr/>
          <p:nvPr/>
        </p:nvSpPr>
        <p:spPr>
          <a:xfrm>
            <a:off x="990600" y="762000"/>
            <a:ext cx="7969696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AutoNum type="arabicPeriod"/>
            </a:pP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만약 꽃잎을 만들어 패턴으로 등록하고자 할 때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ellipse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  타원형 꽃잎 모양을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없음 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검은색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곳을 뽀족하게 만들기 위해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Convert anchor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  클릭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모양을 만듬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꽃잎 한 장을 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Rotate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클릭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꽃잎 한 장 아래 적당한 곳에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기준점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Alt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 누르면서 찍어주기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Angle:51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&gt;Copy&gt;CTRL+D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꽃잎의 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면색에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자신이 원하는 색 넣기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꽃잎 모두 선택하여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Object&gt;Group</a:t>
            </a:r>
          </a:p>
          <a:p>
            <a:pPr marL="457200" indent="-457200">
              <a:buAutoNum type="arabicPeriod" startAt="4"/>
            </a:pP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Window&gt;Swatch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꺼내 꽃잎을 드래그하여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Swatch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에 넣기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꽃잎이 패턴으로 등록됨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                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" name="Picture 11" descr="꽃잎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32560" y="1082040"/>
            <a:ext cx="411480" cy="1143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2057400" y="1600200"/>
            <a:ext cx="762000" cy="74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t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685800" cy="4766310"/>
          </a:xfrm>
          <a:prstGeom prst="rect">
            <a:avLst/>
          </a:prstGeom>
        </p:spPr>
      </p:pic>
      <p:sp>
        <p:nvSpPr>
          <p:cNvPr id="21" name="Rectangle 4"/>
          <p:cNvSpPr/>
          <p:nvPr/>
        </p:nvSpPr>
        <p:spPr>
          <a:xfrm>
            <a:off x="228600" y="22098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33400" y="1676400"/>
            <a:ext cx="1905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/>
          <p:nvPr/>
        </p:nvSpPr>
        <p:spPr>
          <a:xfrm>
            <a:off x="1905000" y="1524000"/>
            <a:ext cx="1524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4" name="Picture 33" descr="꽃잎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676400"/>
            <a:ext cx="1295400" cy="36576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10800000">
            <a:off x="533400" y="2209800"/>
            <a:ext cx="2971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rota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048000"/>
            <a:ext cx="2286000" cy="1333500"/>
          </a:xfrm>
          <a:prstGeom prst="rect">
            <a:avLst/>
          </a:prstGeom>
        </p:spPr>
      </p:pic>
      <p:pic>
        <p:nvPicPr>
          <p:cNvPr id="40" name="Picture 39" descr="꽃잎 두장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048000"/>
            <a:ext cx="830580" cy="876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 descr="꽃잎 7장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971800"/>
            <a:ext cx="1318260" cy="131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 descr="Swach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5105400"/>
            <a:ext cx="1714500" cy="136398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rot="5400000" flipH="1" flipV="1">
            <a:off x="1752600" y="5638800"/>
            <a:ext cx="609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/>
          <p:nvPr/>
        </p:nvSpPr>
        <p:spPr>
          <a:xfrm>
            <a:off x="0" y="762000"/>
            <a:ext cx="9144000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거실 안 벽지를 꾸미려면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사각툴로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없음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선색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검정 선택하여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실내 거실을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다음 그림처럼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사각형을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사다리꼴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형태로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바꾸기 위해서는 사각형을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&gt;Direct  Selection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             이 부분을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끌어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이렇게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2.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다른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옆면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바닥도 이렇게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3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패턴을 만들려면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ellipse tool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로 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검정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없음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택하여 작은 원 여러 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면색은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회색도 택해 칠함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작은 원 모두를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선택한 후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swatch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에 넣기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거실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바닥에 이 패턴 모양을 넣으려면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사각형을 클릭하고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 부분을 클릭한 후 방금 등록한 위 패턴을 클릭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5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바닥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천장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옆면도 다른 패턴으로 채워줌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AutoNum type="arabicPlain" startAt="3"/>
            </a:pP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</a:t>
            </a:r>
          </a:p>
        </p:txBody>
      </p:sp>
      <p:sp>
        <p:nvSpPr>
          <p:cNvPr id="26" name="Rectangle 4"/>
          <p:cNvSpPr/>
          <p:nvPr/>
        </p:nvSpPr>
        <p:spPr>
          <a:xfrm>
            <a:off x="7315200" y="1752600"/>
            <a:ext cx="1524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</a:rPr>
              <a:t>패턴등록하여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 거실 꾸미기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 descr="20151004_1419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2507197" cy="1920407"/>
          </a:xfrm>
          <a:prstGeom prst="rect">
            <a:avLst/>
          </a:prstGeom>
        </p:spPr>
      </p:pic>
      <p:sp>
        <p:nvSpPr>
          <p:cNvPr id="12" name="Rectangle 4"/>
          <p:cNvSpPr/>
          <p:nvPr/>
        </p:nvSpPr>
        <p:spPr>
          <a:xfrm>
            <a:off x="1219200" y="1447800"/>
            <a:ext cx="24384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rot="10800000" flipV="1">
            <a:off x="3657600" y="14478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685800" cy="4766310"/>
          </a:xfrm>
          <a:prstGeom prst="rect">
            <a:avLst/>
          </a:prstGeom>
        </p:spPr>
      </p:pic>
      <p:sp>
        <p:nvSpPr>
          <p:cNvPr id="21" name="Rectangle 4"/>
          <p:cNvSpPr/>
          <p:nvPr/>
        </p:nvSpPr>
        <p:spPr>
          <a:xfrm>
            <a:off x="609600" y="20574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838200" y="1676400"/>
            <a:ext cx="40386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사각형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752600"/>
            <a:ext cx="2689860" cy="411480"/>
          </a:xfrm>
          <a:prstGeom prst="rect">
            <a:avLst/>
          </a:prstGeom>
        </p:spPr>
      </p:pic>
      <p:sp>
        <p:nvSpPr>
          <p:cNvPr id="29" name="Rectangle 4"/>
          <p:cNvSpPr/>
          <p:nvPr/>
        </p:nvSpPr>
        <p:spPr>
          <a:xfrm>
            <a:off x="4800600" y="1752600"/>
            <a:ext cx="1524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4"/>
          <p:cNvSpPr/>
          <p:nvPr/>
        </p:nvSpPr>
        <p:spPr>
          <a:xfrm>
            <a:off x="7315200" y="1752600"/>
            <a:ext cx="1524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2" name="Straight Arrow Connector 31"/>
          <p:cNvCxnSpPr>
            <a:endCxn id="31" idx="2"/>
          </p:cNvCxnSpPr>
          <p:nvPr/>
        </p:nvCxnSpPr>
        <p:spPr>
          <a:xfrm rot="10800000">
            <a:off x="7391400" y="1905000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4876800" y="1828800"/>
            <a:ext cx="2819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사각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286000"/>
            <a:ext cx="3124200" cy="304800"/>
          </a:xfrm>
          <a:prstGeom prst="rect">
            <a:avLst/>
          </a:prstGeom>
        </p:spPr>
      </p:pic>
      <p:pic>
        <p:nvPicPr>
          <p:cNvPr id="40" name="Picture 39" descr="패턴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267200"/>
            <a:ext cx="982980" cy="61722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10800000">
            <a:off x="3048000" y="3124200"/>
            <a:ext cx="28194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1981200" y="4495800"/>
            <a:ext cx="609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"/>
          <p:cNvSpPr/>
          <p:nvPr/>
        </p:nvSpPr>
        <p:spPr>
          <a:xfrm>
            <a:off x="304800" y="5257800"/>
            <a:ext cx="4572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533400" y="54864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485900" y="41529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/>
          <p:nvPr/>
        </p:nvSpPr>
        <p:spPr>
          <a:xfrm>
            <a:off x="1143000" y="2819400"/>
            <a:ext cx="2438400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</a:rPr>
              <a:t>패턴등록하여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 거실 꾸미기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20151004_1419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3481915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4343400" y="19812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 descr="거실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14800"/>
            <a:ext cx="3063240" cy="2491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거실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114800"/>
            <a:ext cx="307086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거실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914400"/>
            <a:ext cx="3246073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</a:rPr>
              <a:t>패턴등록하여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 거실 꾸미기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거실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400800" cy="51754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</a:rPr>
              <a:t>패턴등록하여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 거실 꾸미기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거실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3895725" cy="3562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8"/>
          <p:cNvSpPr/>
          <p:nvPr/>
        </p:nvSpPr>
        <p:spPr>
          <a:xfrm>
            <a:off x="4267200" y="764704"/>
            <a:ext cx="4876800" cy="609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옆의 거실은 바닥과 정면의 벽지가 같은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패턴을 사용했음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바닥처럼 벽지의 스케일을 크게 하려면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바닥 클릭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우측마우스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&gt;transform&gt;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scale&gt;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만약 균일하게 커지게 하려면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Uniform 150%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200%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300%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만약 비대칭적으로 크게 하려면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Non-uniform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Horizontal  50%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Vertical    100%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이처럼 숫자를 다르게 지정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Option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란에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Object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 해제하고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Pattern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 체크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OK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0"/>
            <a:ext cx="4267200" cy="1219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sc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08675"/>
            <a:ext cx="2828925" cy="244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</a:rPr>
              <a:t>패턴등록하여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 거실 꾸미기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거실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39243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8"/>
          <p:cNvSpPr/>
          <p:nvPr/>
        </p:nvSpPr>
        <p:spPr>
          <a:xfrm>
            <a:off x="4267200" y="764704"/>
            <a:ext cx="4876800" cy="609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옆의 거실 바닥 패턴만 회전시키고자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할 때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바닥 클릭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우측마우스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&gt;transform&gt;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Rotate&gt;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Angle: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자신이 회전코자 하는 정도의 각도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Option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란에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Object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 해제하고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Pattern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 체크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OK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그외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reflect(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반사툴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shear(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기울기툴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툴도 있음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reflect(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반사툴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은 좌우상하 대칭시킬때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shear(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기울기툴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오브젝트를 어느 한  방향으로 기우려서 그림자를 만들게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할때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많이 사용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rotat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72000"/>
            <a:ext cx="2905125" cy="170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4953000"/>
            <a:ext cx="381000" cy="1066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err="1" smtClean="0">
                <a:solidFill>
                  <a:srgbClr val="FF0000"/>
                </a:solidFill>
              </a:rPr>
              <a:t>패턴등록하여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 거실 꾸미기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거실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3895725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거실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85800"/>
            <a:ext cx="3933825" cy="3609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refle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43400"/>
            <a:ext cx="2905125" cy="1524000"/>
          </a:xfrm>
          <a:prstGeom prst="rect">
            <a:avLst/>
          </a:prstGeom>
        </p:spPr>
      </p:pic>
      <p:pic>
        <p:nvPicPr>
          <p:cNvPr id="6" name="Picture 5" descr="she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343400"/>
            <a:ext cx="2905125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먼저사용한 화면에서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Horizontal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방향으로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30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도 각도 기울려져 바닥생성 </a:t>
            </a:r>
            <a:endParaRPr lang="en-US" sz="1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03893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먼저사용한 화면에서 내가 정한 기준점 중심으로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45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도 각도 대칭적으로 바닥생성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altLang="ko-KR" sz="1400" b="1" dirty="0" err="1" smtClean="0">
                <a:latin typeface="Batang" pitchFamily="18" charset="-127"/>
                <a:ea typeface="Batang" pitchFamily="18" charset="-127"/>
              </a:rPr>
              <a:t>Hozontrial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클릭하면  수평선 기준으로 시계방향으로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45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도 각도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 vertical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클릭하면 수직선기준으로 시계방향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45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도 각도  </a:t>
            </a:r>
            <a:endParaRPr lang="en-US" sz="1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8006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+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각도는 시계방향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altLang="ko-KR" sz="1400" b="1" dirty="0" smtClean="0">
                <a:latin typeface="Batang" pitchFamily="18" charset="-127"/>
                <a:ea typeface="Batang" pitchFamily="18" charset="-127"/>
              </a:rPr>
            </a:b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각도는 반시계방향 </a:t>
            </a:r>
            <a:endParaRPr lang="en-US" sz="1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442</Words>
  <Application>Microsoft Office PowerPoint</Application>
  <PresentationFormat>On-screen Show (4:3)</PresentationFormat>
  <Paragraphs>112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jungyeo park</dc:creator>
  <cp:lastModifiedBy>user</cp:lastModifiedBy>
  <cp:revision>102</cp:revision>
  <dcterms:created xsi:type="dcterms:W3CDTF">2015-09-24T17:41:12Z</dcterms:created>
  <dcterms:modified xsi:type="dcterms:W3CDTF">2015-10-04T22:23:18Z</dcterms:modified>
</cp:coreProperties>
</file>