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2" r:id="rId4"/>
    <p:sldId id="273" r:id="rId5"/>
    <p:sldId id="264" r:id="rId6"/>
    <p:sldId id="266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73" d="100"/>
          <a:sy n="73" d="100"/>
        </p:scale>
        <p:origin x="-590" y="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7808-6CA8-4FAC-A781-4C3E453F2067}" type="datetimeFigureOut">
              <a:rPr lang="ko-KR" altLang="en-US" smtClean="0"/>
              <a:pPr/>
              <a:t>2015-09-30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51473;&#50521;&#51068;&#48372;&#47928;&#54868;&#49468;&#53552;\&#50937;&#46356;&#51088;&#51064;\8&#44053;\Mask%20Animation1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8"/>
          <p:cNvSpPr/>
          <p:nvPr/>
        </p:nvSpPr>
        <p:spPr>
          <a:xfrm>
            <a:off x="4716016" y="908720"/>
            <a:ext cx="4427984" cy="5949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1.file&gt;  import&gt; import to library</a:t>
            </a: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사이즈가 같은 두장의 사진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import</a:t>
            </a: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2. window&gt;property&gt;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여길 클릭해서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Background Dimension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크기를 사진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사이즈와 같게하고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Modify&gt;Document&gt; Dimension</a:t>
            </a:r>
          </a:p>
          <a:p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3608" y="188640"/>
            <a:ext cx="7056784" cy="66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장면전환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788024" y="1844824"/>
            <a:ext cx="4139952" cy="1290440"/>
            <a:chOff x="4860032" y="2348880"/>
            <a:chExt cx="4139952" cy="1290440"/>
          </a:xfrm>
        </p:grpSpPr>
        <p:pic>
          <p:nvPicPr>
            <p:cNvPr id="16" name="Picture 15" descr="propert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2492896"/>
              <a:ext cx="4139952" cy="1146424"/>
            </a:xfrm>
            <a:prstGeom prst="rect">
              <a:avLst/>
            </a:prstGeom>
          </p:spPr>
        </p:pic>
        <p:sp>
          <p:nvSpPr>
            <p:cNvPr id="17" name="Rectangle 4"/>
            <p:cNvSpPr/>
            <p:nvPr/>
          </p:nvSpPr>
          <p:spPr>
            <a:xfrm>
              <a:off x="6372200" y="2708920"/>
              <a:ext cx="576064" cy="216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>
            <a:xfrm flipH="1">
              <a:off x="6948264" y="2348880"/>
              <a:ext cx="576066" cy="4680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DOCUMENT DIMEN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077072"/>
            <a:ext cx="3600450" cy="2592288"/>
          </a:xfrm>
          <a:prstGeom prst="rect">
            <a:avLst/>
          </a:prstGeom>
        </p:spPr>
      </p:pic>
      <p:sp>
        <p:nvSpPr>
          <p:cNvPr id="27" name="Rectangle 4"/>
          <p:cNvSpPr/>
          <p:nvPr/>
        </p:nvSpPr>
        <p:spPr>
          <a:xfrm>
            <a:off x="5940152" y="5157192"/>
            <a:ext cx="201622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Mask Animation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928670"/>
            <a:ext cx="450059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LAY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4104456" cy="3578537"/>
          </a:xfrm>
          <a:prstGeom prst="rect">
            <a:avLst/>
          </a:prstGeom>
        </p:spPr>
      </p:pic>
      <p:sp>
        <p:nvSpPr>
          <p:cNvPr id="11" name="Rectangle 28"/>
          <p:cNvSpPr/>
          <p:nvPr/>
        </p:nvSpPr>
        <p:spPr>
          <a:xfrm>
            <a:off x="251520" y="764704"/>
            <a:ext cx="864096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3. Window&gt;Library&gt;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사진 한장 드래그하여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작업영역으로  가져오기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4.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 키프레임이 형성됨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사진을 클릭하고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property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x:0  y:0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써줌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작업영역과 사진이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똑같이 일치되는 걸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확인할 수있음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5.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 추가 버튼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을 눌러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를 만듬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두번째 사진을 불러와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처럼  똑같이 함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" name="Picture 13" descr="Libr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836712"/>
            <a:ext cx="2448272" cy="1728192"/>
          </a:xfrm>
          <a:prstGeom prst="rect">
            <a:avLst/>
          </a:prstGeom>
        </p:spPr>
      </p:pic>
      <p:sp>
        <p:nvSpPr>
          <p:cNvPr id="24" name="Rectangle 4"/>
          <p:cNvSpPr/>
          <p:nvPr/>
        </p:nvSpPr>
        <p:spPr>
          <a:xfrm>
            <a:off x="611560" y="1916832"/>
            <a:ext cx="237626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5" name="Rectangle 4"/>
          <p:cNvSpPr/>
          <p:nvPr/>
        </p:nvSpPr>
        <p:spPr>
          <a:xfrm>
            <a:off x="395536" y="2924944"/>
            <a:ext cx="1224136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971600" y="6021288"/>
            <a:ext cx="576064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475656" y="3212976"/>
            <a:ext cx="5616624" cy="29163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/>
          <p:cNvSpPr/>
          <p:nvPr/>
        </p:nvSpPr>
        <p:spPr>
          <a:xfrm>
            <a:off x="395536" y="3501008"/>
            <a:ext cx="21602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39552" y="3717032"/>
            <a:ext cx="5472608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043608" y="188640"/>
            <a:ext cx="7056784" cy="66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장면전환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LAY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038528" cy="3672408"/>
          </a:xfrm>
          <a:prstGeom prst="rect">
            <a:avLst/>
          </a:prstGeom>
        </p:spPr>
      </p:pic>
      <p:sp>
        <p:nvSpPr>
          <p:cNvPr id="3" name="Rectangle 28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6.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 하나 더 추가하여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 도형 사각툴로  </a:t>
            </a:r>
            <a:r>
              <a:rPr lang="ko-KR" altLang="en-US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사각형그림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면색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원하는 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선색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없음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7. 3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개의 레이어 프레임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에만 모두 클릭해주고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F5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를 눌러주면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개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레이어에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까지 프레임이 추가됨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프레임에만 동시 클릭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Insert Frame.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8.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프레임에만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우측마우스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&gt;Insert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Keyframe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한 후</a:t>
            </a:r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빨간 도형을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tansform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툴 이용하여 사진이 모두 덮히도록 늘려줌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</a:t>
            </a: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331640" y="1700808"/>
            <a:ext cx="432048" cy="26642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643042" y="4286256"/>
            <a:ext cx="5381220" cy="1360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/>
          <p:nvPr/>
        </p:nvSpPr>
        <p:spPr>
          <a:xfrm>
            <a:off x="395536" y="980728"/>
            <a:ext cx="1152128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43608" y="188640"/>
            <a:ext cx="7056784" cy="66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장면전환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251520" y="764704"/>
            <a:ext cx="864096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</a:t>
            </a: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altLang="ko-KR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9.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프레임과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프레임에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사이에 커서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우측마우스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&gt;shape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tween</a:t>
            </a:r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1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프레임과 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프레임에 커서 위치시키고 아래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property </a:t>
            </a:r>
            <a:r>
              <a:rPr lang="en-US" altLang="ko-KR" sz="2000" b="1" u="sng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tween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&gt;shape </a:t>
            </a:r>
            <a:r>
              <a:rPr lang="en-US" altLang="ko-KR" sz="2000" b="1" u="sng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tween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10.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레이어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선택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&gt;Mask</a:t>
            </a: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11. Control&gt; Test Movie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혹은   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Ctrl+Enter</a:t>
            </a:r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endParaRPr lang="en-US" sz="20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                                                   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Picture 4" descr="LAYER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8136904" cy="396044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1331640" y="1916832"/>
            <a:ext cx="3600400" cy="2952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3608" y="188640"/>
            <a:ext cx="7056784" cy="6614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장면전환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3" name="Rectangle 4"/>
          <p:cNvSpPr/>
          <p:nvPr/>
        </p:nvSpPr>
        <p:spPr>
          <a:xfrm>
            <a:off x="214282" y="1071546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-1785982" y="3500438"/>
            <a:ext cx="4643470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ween proper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86124"/>
            <a:ext cx="4000528" cy="162986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>
            <a:off x="6858016" y="3643314"/>
            <a:ext cx="1928826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5929322" y="3357562"/>
            <a:ext cx="1071570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3563888" y="980728"/>
            <a:ext cx="5328592" cy="5472608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1. file&gt;  import&gt; import to library</a:t>
            </a:r>
          </a:p>
          <a:p>
            <a:pPr>
              <a:buNone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사진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import.</a:t>
            </a:r>
          </a:p>
          <a:p>
            <a:pPr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Background Dimension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크기를 사진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사이즈와 같게하고 혹은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Modify&gt;Document&gt; Dimension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이용하여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Window&gt;Library&gt;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사진 한장 드래그하여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작업영역으로  가져오기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에 키프레임이 형성됨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사진을 클릭하고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property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의 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x:0 y:0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써줌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위에  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추가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마스크로 사용할 자신이 원하는 글자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TYPE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이용하여 써주기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글자색도 자신이 원하는 색으로   예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:Korea </a:t>
            </a:r>
          </a:p>
          <a:p>
            <a:pPr marL="457200" indent="-457200">
              <a:buNone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4.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2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위에  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추가하기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buNone/>
            </a:pPr>
            <a:endParaRPr lang="ko-KR" altLang="en-US" sz="2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0"/>
            <a:ext cx="806489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Animation(Motion </a:t>
            </a:r>
            <a:r>
              <a:rPr lang="en-US" altLang="ko-KR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Tween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6" name="Picture 5" descr="오드리헵번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3114675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10"/>
          <p:cNvSpPr txBox="1">
            <a:spLocks/>
          </p:cNvSpPr>
          <p:nvPr/>
        </p:nvSpPr>
        <p:spPr>
          <a:xfrm>
            <a:off x="4860032" y="692696"/>
            <a:ext cx="4283968" cy="6165304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5.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레이어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3 1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Frame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에 사각툴로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마스크로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사용할 적정한 크기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사각형 만들기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F8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눌러 사각형을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그래픽선택하여 심볼만들기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6. 3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개의 레이어를 동시에 선택한후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Insert frame   40frame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까지 프레임 추가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7.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의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40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프레임에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Insert </a:t>
            </a:r>
            <a:r>
              <a:rPr lang="en-US" altLang="ko-KR" sz="2000" b="1" dirty="0" err="1" smtClean="0">
                <a:latin typeface="Batang" pitchFamily="18" charset="-127"/>
                <a:ea typeface="Batang" pitchFamily="18" charset="-127"/>
              </a:rPr>
              <a:t>keyframe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8.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의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40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키프레임에서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심볼로 만든 사각형을 이동툴로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lvl="0" indent="-457200">
              <a:spcBef>
                <a:spcPct val="20000"/>
              </a:spcBef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ko-KR" sz="2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Korea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위로 이동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9.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레이어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의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프레임과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40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프레임 사이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&gt;Motion </a:t>
            </a:r>
            <a:r>
              <a:rPr lang="en-US" altLang="ko-KR" sz="2000" b="1" dirty="0" err="1" smtClean="0">
                <a:latin typeface="Batang" pitchFamily="18" charset="-127"/>
                <a:ea typeface="Batang" pitchFamily="18" charset="-127"/>
              </a:rPr>
              <a:t>Tween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marL="457200" lvl="0" indent="-457200">
              <a:spcBef>
                <a:spcPct val="20000"/>
              </a:spcBef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10. 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레이어</a:t>
            </a:r>
            <a:r>
              <a:rPr lang="en-US" altLang="ko-KR" sz="2000" b="1" u="sng" dirty="0" smtClean="0">
                <a:latin typeface="Batang" pitchFamily="18" charset="-127"/>
                <a:ea typeface="Batang" pitchFamily="18" charset="-127"/>
              </a:rPr>
              <a:t>3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우측마우스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&gt;Mask</a:t>
            </a:r>
          </a:p>
          <a:p>
            <a:pPr marL="457200" lvl="0" indent="-45720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11.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Control&gt; Test Movie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혹은   </a:t>
            </a:r>
            <a:r>
              <a:rPr lang="en-US" altLang="ko-KR" sz="2000" b="1" dirty="0" err="1" smtClean="0">
                <a:latin typeface="Batang" pitchFamily="18" charset="-127"/>
                <a:ea typeface="Batang" pitchFamily="18" charset="-127"/>
              </a:rPr>
              <a:t>Ctrl+Enter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LAYER오드리헵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4788024" cy="3168352"/>
          </a:xfrm>
          <a:prstGeom prst="rect">
            <a:avLst/>
          </a:prstGeom>
        </p:spPr>
      </p:pic>
      <p:pic>
        <p:nvPicPr>
          <p:cNvPr id="17" name="Picture 16" descr="MASK RECT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48680"/>
            <a:ext cx="4788023" cy="3384376"/>
          </a:xfrm>
          <a:prstGeom prst="rect">
            <a:avLst/>
          </a:prstGeom>
        </p:spPr>
      </p:pic>
      <p:pic>
        <p:nvPicPr>
          <p:cNvPr id="18" name="Picture 17" descr="CONVERT TO SYMB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2376264" cy="12241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3059832" y="3645024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/>
          <p:nvPr/>
        </p:nvSpPr>
        <p:spPr>
          <a:xfrm>
            <a:off x="323528" y="4149080"/>
            <a:ext cx="129614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259632" y="4365104"/>
            <a:ext cx="4176464" cy="1224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39552" y="0"/>
            <a:ext cx="8064896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Flash</a:t>
            </a:r>
            <a:r>
              <a:rPr lang="ko-KR" altLang="en-US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Mask Animation(Motion </a:t>
            </a:r>
            <a:r>
              <a:rPr lang="en-US" altLang="ko-KR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Tween</a:t>
            </a:r>
            <a:r>
              <a:rPr lang="en-US" altLang="ko-KR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447</Words>
  <Application>Microsoft Office PowerPoint</Application>
  <PresentationFormat>On-screen Show (4:3)</PresentationFormat>
  <Paragraphs>108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83</cp:revision>
  <dcterms:created xsi:type="dcterms:W3CDTF">2015-08-03T00:53:18Z</dcterms:created>
  <dcterms:modified xsi:type="dcterms:W3CDTF">2015-09-29T18:07:58Z</dcterms:modified>
</cp:coreProperties>
</file>