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D5F86-F7CE-4CEE-B319-F188B2255467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90FD-D5B0-40C4-9C79-721030653A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204865"/>
            <a:ext cx="9144000" cy="4653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하나님 지으신 모든 세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362471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주 하나님 지으신 모든 세계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688632" cy="4392488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하나님 지으신 모든 세계 내 마음 속에 그리어볼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하늘의 별 울려퍼지는 뇌성 주님의 권능 우주에 찼네 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/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주님의 높고 위대하심을 내 영혼이 찬양하네</a:t>
            </a:r>
            <a:r>
              <a:rPr lang="en-US" sz="1800" b="1" dirty="0" smtClean="0">
                <a:solidFill>
                  <a:srgbClr val="FF0000"/>
                </a:solidFill>
              </a:rPr>
              <a:t>!(x2) 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숲속이나 험한 산골짝에서 지저귀는 저 새소리들과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고요하게 흐르는 시냇물은 주님의 솜씨 노래하도다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 하나님 독생자 아낌없이 우리를 위해 보내주셨네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십자가에 피 흘려 죽으신 주 내 모든 죄를 대속하셨네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주 예수 세상에 다시올 때 저 천국으로 날 인도하리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겸손히 엎드려 경배하며 영원히 주를 찬양하리라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  </a:t>
            </a:r>
          </a:p>
          <a:p>
            <a:pPr algn="l"/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하나님 지으신 모든 세계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하나님 지으신 모든 세계</dc:title>
  <dc:creator>mary</dc:creator>
  <cp:lastModifiedBy>mary</cp:lastModifiedBy>
  <cp:revision>1</cp:revision>
  <dcterms:created xsi:type="dcterms:W3CDTF">2018-05-10T20:25:26Z</dcterms:created>
  <dcterms:modified xsi:type="dcterms:W3CDTF">2018-05-10T20:26:26Z</dcterms:modified>
</cp:coreProperties>
</file>