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1862"/>
    <a:srgbClr val="431A6C"/>
    <a:srgbClr val="56218B"/>
    <a:srgbClr val="441F8D"/>
    <a:srgbClr val="441D61"/>
    <a:srgbClr val="321547"/>
    <a:srgbClr val="4F227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napToGrid="0" showGuides="1">
      <p:cViewPr>
        <p:scale>
          <a:sx n="55" d="100"/>
          <a:sy n="55" d="100"/>
        </p:scale>
        <p:origin x="-2165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2018-10-23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이름 높이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69127" y="498765"/>
            <a:ext cx="4738255" cy="764704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주 예수 이름 높이어 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2038968"/>
            <a:ext cx="6109855" cy="3890778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1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.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주 예수 이름 높이어 다 찬양하여라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   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금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면류관을 드려서 만유의 주 찬양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(x2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/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.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주 예수 당한 고난을 못잊을 죄인아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>       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네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귀한 보배 바쳐서 만유의 주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찬양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(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x2)</a:t>
            </a:r>
            <a:endParaRPr lang="ko-KR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/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 3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이 지구 위에 거하는 온 세상 사람들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   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그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크신 위엄 높여서 만유의 주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찬양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(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x2)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/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    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4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주 믿는 성도 다함께 주 앞에 엎드려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   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무궁한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노래 불러서 만유의 주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찬양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(x2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)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 예수 이름 높이어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33</cp:revision>
  <dcterms:created xsi:type="dcterms:W3CDTF">2015-08-08T13:07:13Z</dcterms:created>
  <dcterms:modified xsi:type="dcterms:W3CDTF">2018-10-23T17:08:24Z</dcterms:modified>
</cp:coreProperties>
</file>