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4492" autoAdjust="0"/>
    <p:restoredTop sz="94664" autoAdjust="0"/>
  </p:normalViewPr>
  <p:slideViewPr>
    <p:cSldViewPr showGuides="1"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1" name="Picture 20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죄에서 자유를 얻게 함은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979712" y="84465"/>
            <a:ext cx="5040560" cy="620687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죄에서 자유를 얻게 함은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39553" y="980728"/>
            <a:ext cx="5746960" cy="5298983"/>
          </a:xfrm>
        </p:spPr>
        <p:txBody>
          <a:bodyPr>
            <a:noAutofit/>
          </a:bodyPr>
          <a:lstStyle/>
          <a:p>
            <a:pPr marL="342900" indent="-342900" algn="l"/>
            <a:r>
              <a:rPr lang="en-US" altLang="ko-KR" sz="1800" b="1" dirty="0" smtClean="0">
                <a:solidFill>
                  <a:schemeClr val="tx1"/>
                </a:solidFill>
                <a:latin typeface="+mj-lt"/>
              </a:rPr>
              <a:t>1.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죄에서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자유를 얻게 함은 보혈의 능력 주의 보혈 </a:t>
            </a:r>
            <a:endParaRPr lang="en-US" altLang="ko-KR" sz="18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 algn="l"/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시험을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이기는 승리 되니 참 놀라운 능력이로다 </a:t>
            </a:r>
            <a:br>
              <a:rPr lang="ko-KR" altLang="en-US" sz="1800" b="1" dirty="0" smtClean="0">
                <a:solidFill>
                  <a:schemeClr val="tx1"/>
                </a:solidFill>
                <a:latin typeface="+mj-lt"/>
              </a:rPr>
            </a:br>
            <a:endParaRPr lang="en-US" altLang="ko-KR" sz="18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 algn="l"/>
            <a:r>
              <a:rPr lang="ko-KR" altLang="en-US" sz="1800" b="1" dirty="0" smtClean="0">
                <a:solidFill>
                  <a:srgbClr val="FF0000"/>
                </a:solidFill>
                <a:latin typeface="+mj-lt"/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  <a:latin typeface="+mj-lt"/>
              </a:rPr>
              <a:t>.  </a:t>
            </a:r>
            <a:endParaRPr lang="en-US" altLang="ko-KR" sz="1800" b="1" dirty="0" smtClean="0">
              <a:solidFill>
                <a:srgbClr val="FF0000"/>
              </a:solidFill>
              <a:latin typeface="+mj-lt"/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  <a:latin typeface="+mj-lt"/>
              </a:rPr>
              <a:t>주의 </a:t>
            </a:r>
            <a:r>
              <a:rPr lang="ko-KR" altLang="en-US" sz="1800" b="1" dirty="0" smtClean="0">
                <a:solidFill>
                  <a:srgbClr val="FF0000"/>
                </a:solidFill>
                <a:latin typeface="+mj-lt"/>
              </a:rPr>
              <a:t>보혈 능력 있도다 주의 피 믿으오</a:t>
            </a:r>
            <a:r>
              <a:rPr lang="en-US" altLang="ko-KR" sz="1800" b="1" dirty="0" smtClean="0">
                <a:solidFill>
                  <a:srgbClr val="FF0000"/>
                </a:solidFill>
                <a:latin typeface="+mj-lt"/>
              </a:rPr>
              <a:t> </a:t>
            </a:r>
            <a:br>
              <a:rPr lang="en-US" altLang="ko-KR" sz="1800" b="1" dirty="0" smtClean="0">
                <a:solidFill>
                  <a:srgbClr val="FF0000"/>
                </a:solidFill>
                <a:latin typeface="+mj-lt"/>
              </a:rPr>
            </a:br>
            <a:r>
              <a:rPr lang="ko-KR" altLang="en-US" sz="1800" b="1" dirty="0" smtClean="0">
                <a:solidFill>
                  <a:srgbClr val="FF0000"/>
                </a:solidFill>
                <a:latin typeface="+mj-lt"/>
              </a:rPr>
              <a:t>주의 </a:t>
            </a:r>
            <a:r>
              <a:rPr lang="ko-KR" altLang="en-US" sz="1800" b="1" dirty="0" smtClean="0">
                <a:solidFill>
                  <a:srgbClr val="FF0000"/>
                </a:solidFill>
                <a:latin typeface="+mj-lt"/>
              </a:rPr>
              <a:t>보혈 그 어린양의 매우 귀중한 피로다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   </a:t>
            </a:r>
            <a:endParaRPr lang="en-US" altLang="ko-KR" sz="1800" b="1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     </a:t>
            </a:r>
            <a:br>
              <a:rPr lang="ko-KR" altLang="en-US" sz="1800" b="1" dirty="0" smtClean="0">
                <a:solidFill>
                  <a:schemeClr val="tx1"/>
                </a:solidFill>
                <a:latin typeface="+mj-lt"/>
              </a:rPr>
            </a:br>
            <a:r>
              <a:rPr lang="en-US" altLang="ko-KR" sz="1800" b="1" dirty="0" smtClean="0">
                <a:solidFill>
                  <a:schemeClr val="tx1"/>
                </a:solidFill>
                <a:latin typeface="+mj-lt"/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육체의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정욕을 이길 힘은 보혈의 능력 주의 보혈 </a:t>
            </a:r>
            <a:br>
              <a:rPr lang="ko-KR" altLang="en-US" sz="1800" b="1" dirty="0" smtClean="0">
                <a:solidFill>
                  <a:schemeClr val="tx1"/>
                </a:solidFill>
                <a:latin typeface="+mj-lt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정결한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마음을 얻게 하니 참 놀라운 능력이로다 </a:t>
            </a:r>
            <a:br>
              <a:rPr lang="ko-KR" altLang="en-US" sz="1800" b="1" dirty="0" smtClean="0">
                <a:solidFill>
                  <a:schemeClr val="tx1"/>
                </a:solidFill>
                <a:latin typeface="+mj-lt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  <a:latin typeface="+mj-lt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  <a:latin typeface="+mj-lt"/>
              </a:rPr>
            </a:br>
            <a:r>
              <a:rPr lang="en-US" altLang="ko-KR" sz="1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j-lt"/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눈보다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더 희게 맑히는 것 보혈의 능력 주의 보혈 </a:t>
            </a:r>
            <a:br>
              <a:rPr lang="ko-KR" altLang="en-US" sz="1800" b="1" dirty="0" smtClean="0">
                <a:solidFill>
                  <a:schemeClr val="tx1"/>
                </a:solidFill>
                <a:latin typeface="+mj-lt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부정한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모든 것 맑히시니 참 놀라운 능력이로다 </a:t>
            </a:r>
            <a:br>
              <a:rPr lang="ko-KR" altLang="en-US" sz="1800" b="1" dirty="0" smtClean="0">
                <a:solidFill>
                  <a:schemeClr val="tx1"/>
                </a:solidFill>
                <a:latin typeface="+mj-lt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  <a:latin typeface="+mj-lt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  <a:latin typeface="+mj-lt"/>
              </a:rPr>
            </a:br>
            <a:r>
              <a:rPr lang="en-US" altLang="ko-KR" sz="1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j-lt"/>
              </a:rPr>
              <a:t>4.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구주의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복음을 전할 제목 보혈의 능력 주의 보혈 </a:t>
            </a:r>
            <a:br>
              <a:rPr lang="ko-KR" altLang="en-US" sz="1800" b="1" dirty="0" smtClean="0">
                <a:solidFill>
                  <a:schemeClr val="tx1"/>
                </a:solidFill>
                <a:latin typeface="+mj-lt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날마다 </a:t>
            </a:r>
            <a:r>
              <a:rPr lang="ko-KR" altLang="en-US" sz="1800" b="1" dirty="0" smtClean="0">
                <a:solidFill>
                  <a:schemeClr val="tx1"/>
                </a:solidFill>
                <a:latin typeface="+mj-lt"/>
              </a:rPr>
              <a:t>나에게 찬송주니 참 놀라운 능력이로다</a:t>
            </a:r>
            <a:endParaRPr lang="en-US" altLang="ko-KR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죄에서 자유를 얻게 함은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admin</cp:lastModifiedBy>
  <cp:revision>36</cp:revision>
  <dcterms:created xsi:type="dcterms:W3CDTF">2015-08-08T13:07:13Z</dcterms:created>
  <dcterms:modified xsi:type="dcterms:W3CDTF">2026-06-22T17:32:45Z</dcterms:modified>
</cp:coreProperties>
</file>