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76" autoAdjust="0"/>
    <p:restoredTop sz="94660"/>
  </p:normalViewPr>
  <p:slideViewPr>
    <p:cSldViewPr showGuides="1"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2017-04-16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인애하신 구세주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83768" y="836712"/>
            <a:ext cx="4248472" cy="764704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인애하신 구세주여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2636912"/>
            <a:ext cx="8064896" cy="3843808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인애하신 구세주여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내가 비오니 죄인오라 하실 때에 날 부르소서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자비하신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보좌앞에 꿇어 엎드려 자복하고 회개하니 믿음주소서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공로의지하여 주께 가오니 상한 맘을 고치시고 구원하소서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만복근원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우리주여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위로하소서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우리주와 같으신 이 어디 있을까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 </a:t>
            </a:r>
          </a:p>
          <a:p>
            <a:pPr marL="457200" indent="-457200" algn="l">
              <a:spcBef>
                <a:spcPts val="300"/>
              </a:spcBef>
            </a:pP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주여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주여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내가 비오니 죄인 오라 하실 때에 날 부르소서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인애하신 구세주여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33</cp:revision>
  <dcterms:created xsi:type="dcterms:W3CDTF">2015-08-08T13:07:13Z</dcterms:created>
  <dcterms:modified xsi:type="dcterms:W3CDTF">2017-04-16T20:52:28Z</dcterms:modified>
</cp:coreProperties>
</file>