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7" autoAdjust="0"/>
    <p:restoredTop sz="94664" autoAdjust="0"/>
  </p:normalViewPr>
  <p:slideViewPr>
    <p:cSldViewPr showGuides="1"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143FF-87D8-4E20-9553-1BFCD668C5D8}" type="datetimeFigureOut">
              <a:rPr lang="en-US" smtClean="0"/>
              <a:pPr/>
              <a:t>6/29/2026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C5D90-EC21-4D97-AC2F-7A443B64BC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신실 하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609600"/>
            <a:ext cx="3276600" cy="6096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오 신실 하신 주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676400"/>
            <a:ext cx="6553200" cy="4648200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오 신실하신 주 내 아버지여 늘 함께 계시니 두렴 없네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사랑 변챦고 날 지키시며 어제나 오늘이 한결같네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후렴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/>
            </a:r>
            <a:br>
              <a:rPr lang="en-US" altLang="ko-KR" sz="2000" b="1" dirty="0" smtClean="0">
                <a:solidFill>
                  <a:srgbClr val="FF0000"/>
                </a:solidFill>
              </a:rPr>
            </a:br>
            <a:r>
              <a:rPr lang="en-US" altLang="ko-KR" sz="20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오 신실하신 주 오 신실하신 주 날마다 자비를 베푸시며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일용할 모든 것 내려 주시니 오 신실하신 주 나의 구주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봄철과 또 여름 가을과 겨울 해와 달 별들도 다 주의 것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만물이 주영광 드러내도다 신실한 주사랑 나타내네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죄를 사하여 안위하시고 주 친히 오셔서 인도하네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오늘의 힘 되고 내일의 소망 주만이 만복을 내리시네  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신실 하신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신실 하신 주</dc:title>
  <dc:creator>jungyeo park</dc:creator>
  <cp:lastModifiedBy>admin</cp:lastModifiedBy>
  <cp:revision>17</cp:revision>
  <dcterms:created xsi:type="dcterms:W3CDTF">2015-09-28T03:59:39Z</dcterms:created>
  <dcterms:modified xsi:type="dcterms:W3CDTF">2026-06-29T12:58:12Z</dcterms:modified>
</cp:coreProperties>
</file>