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1" autoAdjust="0"/>
    <p:restoredTop sz="94664" autoAdjust="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DA01-9ED3-4330-A978-643F15D39FCC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BB71B-D3CA-46E8-9647-360C80E56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DA01-9ED3-4330-A978-643F15D39FCC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BB71B-D3CA-46E8-9647-360C80E56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DA01-9ED3-4330-A978-643F15D39FCC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BB71B-D3CA-46E8-9647-360C80E56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DA01-9ED3-4330-A978-643F15D39FCC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BB71B-D3CA-46E8-9647-360C80E56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DA01-9ED3-4330-A978-643F15D39FCC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BB71B-D3CA-46E8-9647-360C80E56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DA01-9ED3-4330-A978-643F15D39FCC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BB71B-D3CA-46E8-9647-360C80E56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DA01-9ED3-4330-A978-643F15D39FCC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BB71B-D3CA-46E8-9647-360C80E56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DA01-9ED3-4330-A978-643F15D39FCC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BB71B-D3CA-46E8-9647-360C80E56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DA01-9ED3-4330-A978-643F15D39FCC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BB71B-D3CA-46E8-9647-360C80E56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DA01-9ED3-4330-A978-643F15D39FCC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BB71B-D3CA-46E8-9647-360C80E56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DA01-9ED3-4330-A978-643F15D39FCC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BB71B-D3CA-46E8-9647-360C80E56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CDA01-9ED3-4330-A978-643F15D39FCC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BB71B-D3CA-46E8-9647-360C80E561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tand up stand up for Jesus.jpg"/>
          <p:cNvPicPr>
            <a:picLocks noChangeAspect="1"/>
          </p:cNvPicPr>
          <p:nvPr userDrawn="1"/>
        </p:nvPicPr>
        <p:blipFill>
          <a:blip r:embed="rId14" cstate="print">
            <a:lum bright="5000"/>
          </a:blip>
          <a:stretch>
            <a:fillRect/>
          </a:stretch>
        </p:blipFill>
        <p:spPr>
          <a:xfrm>
            <a:off x="0" y="346075"/>
            <a:ext cx="9144000" cy="65119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십자가 군병들아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3200" y="152400"/>
            <a:ext cx="3657600" cy="457200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십자가 군병들아</a:t>
            </a:r>
            <a:endParaRPr lang="en-US" sz="3600" b="1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3352800" cy="5562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1600" b="1" dirty="0" smtClean="0"/>
              <a:t>십자가 군병들아 주 위해 일어나 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>기 들고 앞서나가 담대히 싸우라             주께서 승전하고 영광을 얻도록 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>그 군대 거느리사 이기게 하시네 </a:t>
            </a:r>
            <a:br>
              <a:rPr lang="ko-KR" altLang="en-US" sz="1600" b="1" dirty="0" smtClean="0"/>
            </a:br>
            <a:endParaRPr lang="en-US" altLang="ko-KR" sz="1600" b="1" dirty="0" smtClean="0"/>
          </a:p>
          <a:p>
            <a:pPr marL="0" indent="0">
              <a:buNone/>
            </a:pPr>
            <a:r>
              <a:rPr lang="ko-KR" altLang="en-US" sz="1600" b="1" dirty="0" smtClean="0"/>
              <a:t/>
            </a:r>
            <a:br>
              <a:rPr lang="ko-KR" altLang="en-US" sz="1600" b="1" dirty="0" smtClean="0"/>
            </a:br>
            <a:r>
              <a:rPr lang="ko-KR" altLang="en-US" sz="1600" b="1" dirty="0" smtClean="0"/>
              <a:t>십자가 군병들아 주위해 일어나 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>그 나팔 소리 듣고 곧 나가 싸워라 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>수 없는 원수 앞에 주 따라 갈 때에 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>주 예수 힘을주사 강하게 하시네 </a:t>
            </a:r>
            <a:br>
              <a:rPr lang="ko-KR" altLang="en-US" sz="1600" b="1" dirty="0" smtClean="0"/>
            </a:br>
            <a:endParaRPr lang="en-US" altLang="ko-KR" sz="1600" b="1" dirty="0" smtClean="0"/>
          </a:p>
          <a:p>
            <a:pPr marL="0" indent="0">
              <a:buNone/>
            </a:pPr>
            <a:r>
              <a:rPr lang="ko-KR" altLang="en-US" sz="1600" b="1" dirty="0" smtClean="0"/>
              <a:t/>
            </a:r>
            <a:br>
              <a:rPr lang="ko-KR" altLang="en-US" sz="1600" b="1" dirty="0" smtClean="0"/>
            </a:br>
            <a:r>
              <a:rPr lang="ko-KR" altLang="en-US" sz="1600" b="1" dirty="0" smtClean="0"/>
              <a:t>십자가 군병들아 주 위해 일어나 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>네 힘이 부족하니 주 권능 믿어라 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>복음의 갑주 입고 늘 기도하면서 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>너 맡은 자리에서 충성을 다하라 </a:t>
            </a:r>
            <a:br>
              <a:rPr lang="ko-KR" altLang="en-US" sz="1600" b="1" dirty="0" smtClean="0"/>
            </a:br>
            <a:endParaRPr lang="en-US" altLang="ko-KR" sz="1600" b="1" dirty="0" smtClean="0"/>
          </a:p>
          <a:p>
            <a:pPr marL="0" indent="0">
              <a:buNone/>
            </a:pPr>
            <a:r>
              <a:rPr lang="ko-KR" altLang="en-US" sz="1600" b="1" dirty="0" smtClean="0"/>
              <a:t/>
            </a:r>
            <a:br>
              <a:rPr lang="ko-KR" altLang="en-US" sz="1600" b="1" dirty="0" smtClean="0"/>
            </a:br>
            <a:r>
              <a:rPr lang="ko-KR" altLang="en-US" sz="1600" b="1" dirty="0" smtClean="0"/>
              <a:t>십자가 군병들아 주 위해 일어나 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>이날에 접전하고 곧 개가 부르리 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>승전한 군사들은 영생을 얻으며 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>영광의 주와 함께 왕노릇 하리라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7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십자가 군병들아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 주는 강한 성이요</dc:title>
  <dc:creator>user</dc:creator>
  <cp:lastModifiedBy>admin</cp:lastModifiedBy>
  <cp:revision>25</cp:revision>
  <dcterms:created xsi:type="dcterms:W3CDTF">2015-09-10T11:35:58Z</dcterms:created>
  <dcterms:modified xsi:type="dcterms:W3CDTF">2026-06-23T13:33:47Z</dcterms:modified>
</cp:coreProperties>
</file>