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>
        <p:scale>
          <a:sx n="70" d="100"/>
          <a:sy n="70" d="100"/>
        </p:scale>
        <p:origin x="-1685" y="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2018-07-04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173650"/>
            <a:ext cx="9144000" cy="66993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선한 목자 되신 우리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411760" y="260648"/>
            <a:ext cx="4464496" cy="548679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선한 목자 되신 우리 주</a:t>
            </a:r>
            <a:endParaRPr lang="ko-KR" altLang="en-US" sz="36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64890" y="1628800"/>
            <a:ext cx="8760880" cy="432048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선한 목자 되신 우리 주 항상 인도하시고 푸른 풀밭 좋은 곳에서 우리 먹여주소서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선한 목자 구세주여 항상 인도하소서 선한 목자 구세주여 항상 인도하소서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양의 문이 되신 예수여 우리 영접하시고 길을 잃은 양의 무리를 항상 인도하소서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선한 목자 구세주여 기도 들어주소서 선한 목자 구세주여 기도 들어주소서 </a:t>
            </a:r>
            <a:r>
              <a:rPr lang="ko-KR" altLang="en-US" sz="1800" dirty="0" smtClean="0"/>
              <a:t/>
            </a:r>
            <a:br>
              <a:rPr lang="ko-KR" altLang="en-US" sz="1800" dirty="0" smtClean="0"/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흠이 많고 약한 우리를 용납하여 주시고 주의 넓고 크신 은혜로 자유 얻게 하셨네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선한 목자 구세주여 지금 나아갑니다 선한 목자 구세주여 지금 나아갑니다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일찍 주의 뜻을 따라서 살아가게 하시고 주의 크신 사랑 베푸사 따라가게 하소서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선한 목자 구세주여 항상 인도하소서 선한 목자 구세주여 항상 인도하소서 </a:t>
            </a:r>
            <a:r>
              <a:rPr lang="ko-KR" altLang="en-US" sz="1800" dirty="0" smtClean="0"/>
              <a:t/>
            </a:r>
            <a:br>
              <a:rPr lang="ko-KR" altLang="en-US" sz="1800" dirty="0" smtClean="0"/>
            </a:br>
            <a:endParaRPr lang="ko-KR" alt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20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선한 목자 되신 우리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24</cp:revision>
  <dcterms:created xsi:type="dcterms:W3CDTF">2015-08-08T13:07:13Z</dcterms:created>
  <dcterms:modified xsi:type="dcterms:W3CDTF">2018-07-04T20:15:45Z</dcterms:modified>
</cp:coreProperties>
</file>