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581E3-38CD-4DE1-90A5-6F2010D366A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DB696-8352-40FE-9BA6-CC77ED0E06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다 찬양하여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46300"/>
            <a:ext cx="32766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다 찬양하여라</a:t>
            </a:r>
            <a:endParaRPr lang="en-US" sz="3600" b="1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457200" y="515075"/>
            <a:ext cx="6248400" cy="3352800"/>
          </a:xfrm>
        </p:spPr>
        <p:txBody>
          <a:bodyPr vert="horz">
            <a:normAutofit lnSpcReduction="10000"/>
          </a:bodyPr>
          <a:lstStyle/>
          <a:p>
            <a:pPr marL="0" indent="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다 </a:t>
            </a:r>
            <a:r>
              <a:rPr lang="ko-KR" altLang="en-US" sz="2000" b="1" dirty="0" smtClean="0">
                <a:latin typeface="+mj-ea"/>
                <a:ea typeface="+mj-ea"/>
              </a:rPr>
              <a:t>찬양하여라 전능왕 창조의 주께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r>
              <a:rPr lang="ko-KR" altLang="en-US" sz="2000" b="1" dirty="0" smtClean="0">
                <a:latin typeface="+mj-ea"/>
                <a:ea typeface="+mj-ea"/>
              </a:rPr>
              <a:t>내 </a:t>
            </a:r>
            <a:r>
              <a:rPr lang="ko-KR" altLang="en-US" sz="2000" b="1" dirty="0" smtClean="0">
                <a:latin typeface="+mj-ea"/>
                <a:ea typeface="+mj-ea"/>
              </a:rPr>
              <a:t>혼아 주찬양 평강과 구원의 주님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r>
              <a:rPr lang="ko-KR" altLang="en-US" sz="2000" b="1" dirty="0" smtClean="0">
                <a:latin typeface="+mj-ea"/>
                <a:ea typeface="+mj-ea"/>
              </a:rPr>
              <a:t>성도들아 </a:t>
            </a:r>
            <a:r>
              <a:rPr lang="ko-KR" altLang="en-US" sz="2000" b="1" dirty="0" smtClean="0">
                <a:latin typeface="+mj-ea"/>
                <a:ea typeface="+mj-ea"/>
              </a:rPr>
              <a:t>주앞에 이제 나와 즐겁게 </a:t>
            </a:r>
            <a:r>
              <a:rPr lang="ko-KR" altLang="en-US" sz="2000" b="1" dirty="0" smtClean="0">
                <a:latin typeface="+mj-ea"/>
                <a:ea typeface="+mj-ea"/>
              </a:rPr>
              <a:t>찬양하여라</a:t>
            </a:r>
            <a:endParaRPr lang="en-US" altLang="ko-KR" sz="9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ko-KR" sz="2000" b="1" dirty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</a:rPr>
              <a:t>  </a:t>
            </a:r>
          </a:p>
          <a:p>
            <a:pPr marL="0" indent="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다 </a:t>
            </a:r>
            <a:r>
              <a:rPr lang="ko-KR" altLang="en-US" sz="2000" b="1" dirty="0" smtClean="0">
                <a:latin typeface="+mj-ea"/>
                <a:ea typeface="+mj-ea"/>
              </a:rPr>
              <a:t>찬양하여라 놀라운 만유의 </a:t>
            </a:r>
            <a:r>
              <a:rPr lang="ko-KR" altLang="en-US" sz="2000" b="1" dirty="0" smtClean="0">
                <a:latin typeface="+mj-ea"/>
                <a:ea typeface="+mj-ea"/>
              </a:rPr>
              <a:t>주께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r>
              <a:rPr lang="ko-KR" altLang="en-US" sz="2000" b="1" dirty="0" smtClean="0">
                <a:latin typeface="+mj-ea"/>
                <a:ea typeface="+mj-ea"/>
              </a:rPr>
              <a:t>포근한 </a:t>
            </a:r>
            <a:r>
              <a:rPr lang="ko-KR" altLang="en-US" sz="2000" b="1" dirty="0" smtClean="0">
                <a:latin typeface="+mj-ea"/>
                <a:ea typeface="+mj-ea"/>
              </a:rPr>
              <a:t>날개밑 늘 품어 주시는 주님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r>
              <a:rPr lang="ko-KR" altLang="en-US" sz="2000" b="1" dirty="0" smtClean="0">
                <a:latin typeface="+mj-ea"/>
                <a:ea typeface="+mj-ea"/>
              </a:rPr>
              <a:t>성도들아 </a:t>
            </a:r>
            <a:r>
              <a:rPr lang="ko-KR" altLang="en-US" sz="2000" b="1" dirty="0" smtClean="0">
                <a:latin typeface="+mj-ea"/>
                <a:ea typeface="+mj-ea"/>
              </a:rPr>
              <a:t>주님의 뜻안에서 네 소원 다 </a:t>
            </a:r>
            <a:r>
              <a:rPr lang="ko-KR" altLang="en-US" sz="2000" b="1" dirty="0" smtClean="0">
                <a:latin typeface="+mj-ea"/>
                <a:ea typeface="+mj-ea"/>
              </a:rPr>
              <a:t>이루리라</a:t>
            </a:r>
            <a:r>
              <a:rPr lang="en-US" altLang="ko-KR" sz="900" b="1" dirty="0" smtClean="0">
                <a:latin typeface="+mj-ea"/>
                <a:ea typeface="+mj-ea"/>
              </a:rPr>
              <a:t>   </a:t>
            </a:r>
            <a:endParaRPr lang="en-US" altLang="ko-KR" sz="9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</a:t>
            </a:r>
          </a:p>
          <a:p>
            <a:pPr marL="0" indent="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다 </a:t>
            </a:r>
            <a:r>
              <a:rPr lang="ko-KR" altLang="en-US" sz="2000" b="1" dirty="0" smtClean="0">
                <a:latin typeface="+mj-ea"/>
                <a:ea typeface="+mj-ea"/>
              </a:rPr>
              <a:t>찬양하여라 온몸과 마음을 바쳐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r>
              <a:rPr lang="ko-KR" altLang="en-US" sz="2000" b="1" dirty="0" smtClean="0">
                <a:latin typeface="+mj-ea"/>
                <a:ea typeface="+mj-ea"/>
              </a:rPr>
              <a:t>이 </a:t>
            </a:r>
            <a:r>
              <a:rPr lang="ko-KR" altLang="en-US" sz="2000" b="1" dirty="0" smtClean="0">
                <a:latin typeface="+mj-ea"/>
                <a:ea typeface="+mj-ea"/>
              </a:rPr>
              <a:t>세상 만물이 주앞에 다 나와 </a:t>
            </a:r>
            <a:r>
              <a:rPr lang="ko-KR" altLang="en-US" sz="2000" b="1" dirty="0" smtClean="0">
                <a:latin typeface="+mj-ea"/>
                <a:ea typeface="+mj-ea"/>
              </a:rPr>
              <a:t>찬양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r>
              <a:rPr lang="ko-KR" altLang="en-US" sz="2000" b="1" dirty="0" smtClean="0">
                <a:latin typeface="+mj-ea"/>
                <a:ea typeface="+mj-ea"/>
              </a:rPr>
              <a:t>성도들아 </a:t>
            </a:r>
            <a:r>
              <a:rPr lang="ko-KR" altLang="en-US" sz="2000" b="1" dirty="0" smtClean="0">
                <a:latin typeface="+mj-ea"/>
                <a:ea typeface="+mj-ea"/>
              </a:rPr>
              <a:t>기쁘게 소리높여 영원히 찬양하여라 </a:t>
            </a:r>
            <a:r>
              <a:rPr lang="ko-KR" altLang="en-US" sz="2000" b="1" dirty="0" smtClean="0">
                <a:latin typeface="+mj-ea"/>
                <a:ea typeface="+mj-ea"/>
              </a:rPr>
              <a:t>아멘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다 찬양하여라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다 찬양하여라</dc:title>
  <dc:creator>jungyeo park</dc:creator>
  <cp:lastModifiedBy>mary</cp:lastModifiedBy>
  <cp:revision>9</cp:revision>
  <dcterms:created xsi:type="dcterms:W3CDTF">2015-09-25T00:51:52Z</dcterms:created>
  <dcterms:modified xsi:type="dcterms:W3CDTF">2017-05-13T17:08:33Z</dcterms:modified>
</cp:coreProperties>
</file>