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838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B5A290-02A0-4733-8207-3DEB44166F61}" type="datetimeFigureOut">
              <a:rPr lang="en-US" smtClean="0"/>
              <a:pPr/>
              <a:t>5/21/2017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6F6D80-943B-4DAE-B3B7-851AAE99B5E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너 예수께 조용히 나가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436962" y="1295400"/>
            <a:ext cx="4707038" cy="46482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너 예수께 조용히 나가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2286000" y="152400"/>
            <a:ext cx="4343400" cy="609600"/>
          </a:xfrm>
        </p:spPr>
        <p:txBody>
          <a:bodyPr>
            <a:normAutofit fontScale="90000"/>
          </a:bodyPr>
          <a:lstStyle/>
          <a:p>
            <a:r>
              <a:rPr lang="ko-KR" altLang="en-US" sz="3600" b="1" dirty="0" smtClean="0"/>
              <a:t>너 예수께 조용히 나가 </a:t>
            </a:r>
            <a:endParaRPr lang="en-US" sz="3600" b="1" dirty="0"/>
          </a:p>
        </p:txBody>
      </p:sp>
      <p:sp>
        <p:nvSpPr>
          <p:cNvPr id="5" name="Vertical Text Placeholder 4"/>
          <p:cNvSpPr>
            <a:spLocks noGrp="1"/>
          </p:cNvSpPr>
          <p:nvPr>
            <p:ph type="body" orient="vert" idx="1"/>
          </p:nvPr>
        </p:nvSpPr>
        <p:spPr>
          <a:xfrm>
            <a:off x="228600" y="1219200"/>
            <a:ext cx="5334000" cy="5257800"/>
          </a:xfrm>
        </p:spPr>
        <p:txBody>
          <a:bodyPr vert="horz">
            <a:normAutofit fontScale="62500" lnSpcReduction="20000"/>
          </a:bodyPr>
          <a:lstStyle/>
          <a:p>
            <a:pPr marL="271463" indent="-271463">
              <a:buNone/>
            </a:pPr>
            <a:r>
              <a:rPr lang="en-US" altLang="ko-KR" b="1" dirty="0" smtClean="0"/>
              <a:t>1. </a:t>
            </a:r>
            <a:r>
              <a:rPr lang="ko-KR" altLang="en-US" b="1" dirty="0" smtClean="0"/>
              <a:t>너 </a:t>
            </a:r>
            <a:r>
              <a:rPr lang="ko-KR" altLang="en-US" b="1" dirty="0" smtClean="0"/>
              <a:t>예수께 조용히 나가 네 모든 짐 내려놓고</a:t>
            </a:r>
            <a:br>
              <a:rPr lang="ko-KR" altLang="en-US" b="1" dirty="0" smtClean="0"/>
            </a:br>
            <a:r>
              <a:rPr lang="ko-KR" altLang="en-US" b="1" dirty="0" smtClean="0"/>
              <a:t>주 십자가 사랑을 믿어 죄 사함을 너 </a:t>
            </a:r>
            <a:r>
              <a:rPr lang="ko-KR" altLang="en-US" b="1" dirty="0" smtClean="0"/>
              <a:t>받으라</a:t>
            </a:r>
            <a:endParaRPr lang="en-US" altLang="ko-KR" b="1" dirty="0" smtClean="0"/>
          </a:p>
          <a:p>
            <a:pPr marL="514350" indent="-514350">
              <a:buNone/>
            </a:pPr>
            <a:endParaRPr lang="en-US" altLang="ko-KR" b="1" dirty="0" smtClean="0"/>
          </a:p>
          <a:p>
            <a:pPr marL="185738" indent="-185738">
              <a:buNone/>
            </a:pPr>
            <a:r>
              <a:rPr lang="ko-KR" altLang="en-US" b="1" dirty="0" smtClean="0">
                <a:solidFill>
                  <a:srgbClr val="FF0000"/>
                </a:solidFill>
              </a:rPr>
              <a:t>후렴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주 </a:t>
            </a:r>
            <a:r>
              <a:rPr lang="ko-KR" altLang="en-US" b="1" dirty="0" smtClean="0">
                <a:solidFill>
                  <a:srgbClr val="FF0000"/>
                </a:solidFill>
              </a:rPr>
              <a:t>예수께 조용히 나가 네 마음을 쏟아노라</a:t>
            </a:r>
            <a:br>
              <a:rPr lang="ko-KR" altLang="en-US" b="1" dirty="0" smtClean="0">
                <a:solidFill>
                  <a:srgbClr val="FF0000"/>
                </a:solidFill>
              </a:rPr>
            </a:br>
            <a:r>
              <a:rPr lang="ko-KR" altLang="en-US" b="1" dirty="0" smtClean="0">
                <a:solidFill>
                  <a:srgbClr val="FF0000"/>
                </a:solidFill>
              </a:rPr>
              <a:t> 늘 </a:t>
            </a:r>
            <a:r>
              <a:rPr lang="ko-KR" altLang="en-US" b="1" dirty="0" smtClean="0">
                <a:solidFill>
                  <a:srgbClr val="FF0000"/>
                </a:solidFill>
              </a:rPr>
              <a:t>은밀히 보시는 주님 큰 은혜를 베푸시리</a:t>
            </a:r>
            <a:endParaRPr lang="en-US" altLang="ko-KR" b="1" dirty="0" smtClean="0"/>
          </a:p>
          <a:p>
            <a:pPr marL="514350" indent="-514350">
              <a:buNone/>
            </a:pPr>
            <a:endParaRPr lang="en-US" altLang="ko-KR" b="1" dirty="0" smtClean="0"/>
          </a:p>
          <a:p>
            <a:pPr marL="271463" indent="-271463">
              <a:buNone/>
            </a:pPr>
            <a:endParaRPr lang="en-US" altLang="ko-KR" b="1" dirty="0" smtClean="0"/>
          </a:p>
          <a:p>
            <a:pPr marL="271463" indent="-271463">
              <a:buNone/>
            </a:pPr>
            <a:r>
              <a:rPr lang="en-US" altLang="ko-KR" b="1" dirty="0" smtClean="0"/>
              <a:t>2</a:t>
            </a:r>
            <a:r>
              <a:rPr lang="en-US" altLang="ko-KR" b="1" dirty="0" smtClean="0"/>
              <a:t>. </a:t>
            </a:r>
            <a:r>
              <a:rPr lang="ko-KR" altLang="en-US" b="1" dirty="0" smtClean="0"/>
              <a:t>주 </a:t>
            </a:r>
            <a:r>
              <a:rPr lang="ko-KR" altLang="en-US" b="1" dirty="0" smtClean="0"/>
              <a:t>예수의 은혜를 입어 네 슬픔이 없어지리</a:t>
            </a:r>
            <a:br>
              <a:rPr lang="ko-KR" altLang="en-US" b="1" dirty="0" smtClean="0"/>
            </a:br>
            <a:r>
              <a:rPr lang="ko-KR" altLang="en-US" b="1" dirty="0" smtClean="0"/>
              <a:t>네 이웃을 늘 사랑하여 너 받은 것 거저주라</a:t>
            </a:r>
            <a:endParaRPr lang="en-US" altLang="ko-KR" b="1" dirty="0" smtClean="0"/>
          </a:p>
          <a:p>
            <a:pPr marL="514350" indent="-514350">
              <a:buNone/>
            </a:pPr>
            <a:endParaRPr lang="en-US" altLang="ko-KR" b="1" dirty="0" smtClean="0"/>
          </a:p>
          <a:p>
            <a:pPr marL="271463" indent="-271463">
              <a:buNone/>
            </a:pPr>
            <a:endParaRPr lang="en-US" altLang="ko-KR" b="1" dirty="0" smtClean="0"/>
          </a:p>
          <a:p>
            <a:pPr marL="271463" indent="-271463">
              <a:buNone/>
            </a:pPr>
            <a:r>
              <a:rPr lang="en-US" altLang="ko-KR" b="1" dirty="0" smtClean="0"/>
              <a:t>3.  </a:t>
            </a:r>
            <a:r>
              <a:rPr lang="ko-KR" altLang="en-US" b="1" dirty="0" smtClean="0"/>
              <a:t>주 예수를 친구로 삼아 늘 네 옆에 모시어라</a:t>
            </a:r>
            <a:br>
              <a:rPr lang="ko-KR" altLang="en-US" b="1" dirty="0" smtClean="0"/>
            </a:br>
            <a:r>
              <a:rPr lang="ko-KR" altLang="en-US" b="1" dirty="0" smtClean="0"/>
              <a:t>그 영원한 생명 샘물에 네 마른 목 축이어라</a:t>
            </a:r>
            <a:endParaRPr lang="en-US" altLang="ko-KR" b="1" dirty="0" smtClean="0"/>
          </a:p>
          <a:p>
            <a:pPr marL="514350" indent="-514350">
              <a:buNone/>
            </a:pPr>
            <a:endParaRPr lang="en-US" altLang="ko-KR" b="1" dirty="0" smtClean="0"/>
          </a:p>
          <a:p>
            <a:pPr marL="271463" indent="-271463">
              <a:buNone/>
            </a:pPr>
            <a:endParaRPr lang="en-US" altLang="ko-KR" b="1" dirty="0" smtClean="0"/>
          </a:p>
          <a:p>
            <a:pPr marL="271463" indent="-271463">
              <a:buNone/>
            </a:pPr>
            <a:r>
              <a:rPr lang="en-US" altLang="ko-KR" b="1" dirty="0" smtClean="0"/>
              <a:t>4. </a:t>
            </a:r>
            <a:r>
              <a:rPr lang="ko-KR" altLang="en-US" b="1" dirty="0" smtClean="0"/>
              <a:t>너 주님과 사귀어 살면 새 생명이 넘치리라</a:t>
            </a:r>
            <a:br>
              <a:rPr lang="ko-KR" altLang="en-US" b="1" dirty="0" smtClean="0"/>
            </a:br>
            <a:r>
              <a:rPr lang="ko-KR" altLang="en-US" b="1" dirty="0" smtClean="0"/>
              <a:t>주 예수를 찾는 이 앞에 참 밝은 빛 </a:t>
            </a:r>
            <a:r>
              <a:rPr lang="ko-KR" altLang="en-US" b="1" dirty="0" smtClean="0"/>
              <a:t>비추어라      </a:t>
            </a:r>
            <a:endParaRPr lang="en-US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</TotalTime>
  <Words>14</Words>
  <Application>Microsoft Office PowerPoint</Application>
  <PresentationFormat>On-screen Show (4:3)</PresentationFormat>
  <Paragraphs>13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너 예수께 조용히 나가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온 천하 만물 우러러</dc:title>
  <dc:creator>user</dc:creator>
  <cp:lastModifiedBy>mary</cp:lastModifiedBy>
  <cp:revision>16</cp:revision>
  <dcterms:created xsi:type="dcterms:W3CDTF">2015-09-29T10:54:50Z</dcterms:created>
  <dcterms:modified xsi:type="dcterms:W3CDTF">2017-05-22T03:57:43Z</dcterms:modified>
</cp:coreProperties>
</file>