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CDA01-9ED3-4330-A978-643F15D39FCC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는 강한 성이요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28600"/>
            <a:ext cx="4343400" cy="56356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내 주는 강한 성이요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09600" y="1066800"/>
            <a:ext cx="5867400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/>
            <a:r>
              <a:rPr lang="en-US" altLang="ko-KR" sz="2000" b="1" dirty="0" smtClean="0"/>
              <a:t>1.  </a:t>
            </a:r>
            <a:r>
              <a:rPr lang="ko-KR" altLang="en-US" sz="2000" b="1" dirty="0" smtClean="0"/>
              <a:t>내 </a:t>
            </a:r>
            <a:r>
              <a:rPr lang="ko-KR" altLang="en-US" sz="2000" b="1" dirty="0" smtClean="0"/>
              <a:t>주는 강한 성이요 방패와 병기 되시니 </a:t>
            </a:r>
            <a:endParaRPr lang="en-US" altLang="ko-KR" sz="2000" dirty="0" smtClean="0"/>
          </a:p>
          <a:p>
            <a:pPr marL="457200" indent="-457200"/>
            <a:r>
              <a:rPr lang="en-US" altLang="ko-KR" sz="2000" b="1" dirty="0" smtClean="0"/>
              <a:t>      </a:t>
            </a:r>
            <a:r>
              <a:rPr lang="ko-KR" altLang="en-US" sz="2000" b="1" dirty="0" smtClean="0"/>
              <a:t>큰 환난에서 우리를 구하여 내시리로다 </a:t>
            </a:r>
            <a:endParaRPr lang="ko-KR" altLang="en-US" sz="2000" dirty="0" smtClean="0"/>
          </a:p>
          <a:p>
            <a:r>
              <a:rPr lang="ko-KR" altLang="en-US" sz="2000" b="1" dirty="0" smtClean="0"/>
              <a:t>      옛 원수 마귀는 이때도 힘을 써 모략과 권세로 </a:t>
            </a:r>
            <a:endParaRPr lang="ko-KR" altLang="en-US" sz="2000" dirty="0" smtClean="0"/>
          </a:p>
          <a:p>
            <a:r>
              <a:rPr lang="ko-KR" altLang="en-US" sz="2000" b="1" dirty="0" smtClean="0"/>
              <a:t>      무기를 삼으니 천하에 누가 당하랴</a:t>
            </a:r>
            <a:endParaRPr lang="ko-KR" altLang="en-US" sz="2000" dirty="0" smtClean="0"/>
          </a:p>
          <a:p>
            <a:r>
              <a:rPr lang="ko-KR" altLang="en-US" sz="2000" b="1" dirty="0" smtClean="0"/>
              <a:t> </a:t>
            </a:r>
            <a:endParaRPr lang="ko-KR" altLang="en-US" sz="2000" dirty="0" smtClean="0"/>
          </a:p>
          <a:p>
            <a:endParaRPr lang="en-US" altLang="ko-KR" sz="2000" b="1" dirty="0" smtClean="0"/>
          </a:p>
          <a:p>
            <a:r>
              <a:rPr lang="en-US" altLang="ko-KR" sz="2000" b="1" dirty="0" smtClean="0"/>
              <a:t>2</a:t>
            </a:r>
            <a:r>
              <a:rPr lang="en-US" altLang="ko-KR" sz="2000" b="1" dirty="0" smtClean="0"/>
              <a:t>.  </a:t>
            </a:r>
            <a:r>
              <a:rPr lang="ko-KR" altLang="en-US" sz="2000" b="1" dirty="0" smtClean="0"/>
              <a:t>내 </a:t>
            </a:r>
            <a:r>
              <a:rPr lang="ko-KR" altLang="en-US" sz="2000" b="1" dirty="0" smtClean="0"/>
              <a:t>힘 만 의지할 때는 패할 수 밖에 없도다 </a:t>
            </a:r>
            <a:endParaRPr lang="ko-KR" altLang="en-US" sz="2000" dirty="0" smtClean="0"/>
          </a:p>
          <a:p>
            <a:r>
              <a:rPr lang="ko-KR" altLang="en-US" sz="2000" b="1" dirty="0" smtClean="0"/>
              <a:t>      힘 있는 장수 나와서 날 대신하여 싸우네 </a:t>
            </a:r>
            <a:endParaRPr lang="ko-KR" altLang="en-US" sz="2000" dirty="0" smtClean="0"/>
          </a:p>
          <a:p>
            <a:r>
              <a:rPr lang="ko-KR" altLang="en-US" sz="2000" b="1" dirty="0" smtClean="0"/>
              <a:t>      이 장수 누군가 주 예수 그리스도 만군의 주로다 </a:t>
            </a:r>
            <a:endParaRPr lang="ko-KR" altLang="en-US" sz="2000" dirty="0" smtClean="0"/>
          </a:p>
          <a:p>
            <a:r>
              <a:rPr lang="ko-KR" altLang="en-US" sz="2000" b="1" dirty="0" smtClean="0"/>
              <a:t>      당할 자 누구랴 반드시 이기리로다</a:t>
            </a:r>
            <a:endParaRPr lang="ko-KR" altLang="en-US" sz="2000" dirty="0" smtClean="0"/>
          </a:p>
          <a:p>
            <a:r>
              <a:rPr lang="ko-KR" altLang="en-US" sz="2000" b="1" dirty="0" smtClean="0"/>
              <a:t> </a:t>
            </a:r>
            <a:endParaRPr lang="ko-KR" altLang="en-US" sz="2000" dirty="0" smtClean="0"/>
          </a:p>
          <a:p>
            <a:pPr marL="457200" indent="-457200"/>
            <a:endParaRPr lang="en-US" altLang="ko-KR" sz="2000" b="1" dirty="0" smtClean="0"/>
          </a:p>
          <a:p>
            <a:pPr marL="457200" indent="-457200"/>
            <a:r>
              <a:rPr lang="en-US" altLang="ko-KR" sz="2000" b="1" dirty="0" smtClean="0"/>
              <a:t>3</a:t>
            </a:r>
            <a:r>
              <a:rPr lang="en-US" altLang="ko-KR" sz="2000" b="1" dirty="0" smtClean="0"/>
              <a:t>.  </a:t>
            </a:r>
            <a:r>
              <a:rPr lang="ko-KR" altLang="en-US" sz="2000" b="1" dirty="0" smtClean="0"/>
              <a:t>이 </a:t>
            </a:r>
            <a:r>
              <a:rPr lang="ko-KR" altLang="en-US" sz="2000" b="1" dirty="0" smtClean="0"/>
              <a:t>땅에 마귀 들끓어 우리를 삼키려 하나 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      겁내지 말고 섰거라 진리로 이기리로다 </a:t>
            </a:r>
            <a:endParaRPr lang="ko-KR" altLang="en-US" sz="2000" dirty="0" smtClean="0"/>
          </a:p>
          <a:p>
            <a:r>
              <a:rPr lang="ko-KR" altLang="en-US" sz="2000" b="1" dirty="0" smtClean="0"/>
              <a:t>      친척과 재물과 명예와 생명을 다 빼앗긴대도 </a:t>
            </a:r>
            <a:endParaRPr lang="ko-KR" altLang="en-US" sz="2000" dirty="0" smtClean="0"/>
          </a:p>
          <a:p>
            <a:r>
              <a:rPr lang="ko-KR" altLang="en-US" sz="2000" b="1" dirty="0" smtClean="0"/>
              <a:t>      진리를 살아서 그 나라 영원하리</a:t>
            </a:r>
            <a:r>
              <a:rPr lang="en-US" altLang="ko-KR" sz="2000" b="1" dirty="0" smtClean="0"/>
              <a:t>.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아멘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주는 강한 성이요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주는 강한 성이요 </dc:title>
  <dc:creator>user</dc:creator>
  <cp:lastModifiedBy>mary</cp:lastModifiedBy>
  <cp:revision>13</cp:revision>
  <dcterms:created xsi:type="dcterms:W3CDTF">2015-09-10T11:35:58Z</dcterms:created>
  <dcterms:modified xsi:type="dcterms:W3CDTF">2017-02-27T18:35:26Z</dcterms:modified>
</cp:coreProperties>
</file>