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8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 같은 죄인 살리신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672408" cy="404664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나 같은 죄인 살리신</a:t>
            </a:r>
            <a:endParaRPr lang="ko-KR" altLang="en-US" sz="32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028384" cy="2376264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 같은 죄인 살리신 주 은혜 놀라와 잃었던 생명 찾았고 광명을 얻었네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 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큰 죄악에서 건지신 주 은혜 고마워  나 처음 믿은 그 시간 귀하고 귀하다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이제껏 내가 산 것도 주님의 은혜라  또 나를 장차 본향에 인도해 주시리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 </a:t>
            </a:r>
            <a:r>
              <a:rPr lang="ko-KR" altLang="en-US" sz="1800" dirty="0" smtClean="0"/>
              <a:t>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거기서 우리 영원히 주님의 은혜로 해처럼 밝게 살면서 주 찬양하리라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아멘</a:t>
            </a:r>
            <a:endParaRPr lang="en-US" altLang="ko-K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나 같은 죄인 살리신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40</cp:revision>
  <dcterms:created xsi:type="dcterms:W3CDTF">2015-08-08T13:07:13Z</dcterms:created>
  <dcterms:modified xsi:type="dcterms:W3CDTF">2018-05-07T15:02:09Z</dcterms:modified>
</cp:coreProperties>
</file>