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7812-705D-485C-B1EE-1EB597905C53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4331-97B3-412F-B3D7-6C05143CCA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7812-705D-485C-B1EE-1EB597905C53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4331-97B3-412F-B3D7-6C05143CCA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7812-705D-485C-B1EE-1EB597905C53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4331-97B3-412F-B3D7-6C05143CCA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7812-705D-485C-B1EE-1EB597905C53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4331-97B3-412F-B3D7-6C05143CCA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7812-705D-485C-B1EE-1EB597905C53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4331-97B3-412F-B3D7-6C05143CCA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7812-705D-485C-B1EE-1EB597905C53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4331-97B3-412F-B3D7-6C05143CCA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7812-705D-485C-B1EE-1EB597905C53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4331-97B3-412F-B3D7-6C05143CCA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7812-705D-485C-B1EE-1EB597905C53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4331-97B3-412F-B3D7-6C05143CCA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7812-705D-485C-B1EE-1EB597905C53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4331-97B3-412F-B3D7-6C05143CCA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7812-705D-485C-B1EE-1EB597905C53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4331-97B3-412F-B3D7-6C05143CCA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7812-705D-485C-B1EE-1EB597905C53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4331-97B3-412F-B3D7-6C05143CCA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57812-705D-485C-B1EE-1EB597905C53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14331-97B3-412F-B3D7-6C05143CCA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기뻐하며 경배하세 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기뻐하며 경배하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2209800" y="1"/>
            <a:ext cx="4953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기뻐하며 경배하세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부제목 2"/>
          <p:cNvSpPr>
            <a:spLocks noGrp="1"/>
          </p:cNvSpPr>
          <p:nvPr>
            <p:ph type="subTitle" idx="1"/>
          </p:nvPr>
        </p:nvSpPr>
        <p:spPr>
          <a:xfrm>
            <a:off x="0" y="762000"/>
            <a:ext cx="4572000" cy="1828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 1.</a:t>
            </a:r>
            <a:r>
              <a:rPr lang="ko-KR" altLang="en-US" sz="2000" b="1" dirty="0" smtClean="0">
                <a:solidFill>
                  <a:schemeClr val="tx1"/>
                </a:solidFill>
                <a:latin typeface="+mj-lt"/>
              </a:rPr>
              <a:t> </a:t>
            </a:r>
            <a:endParaRPr lang="en-US" altLang="ko-KR" sz="2000" b="1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US" altLang="ko-KR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+mj-lt"/>
              </a:rPr>
              <a:t>기뻐하며 경배하세 영광의 주 하나님  </a:t>
            </a:r>
            <a:endParaRPr lang="en-US" altLang="ko-KR" sz="2000" b="1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US" altLang="ko-KR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+mj-lt"/>
              </a:rPr>
              <a:t>  주 앞에서 우리 마음 피어나는 꽃 같아 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  <a:latin typeface="+mj-lt"/>
              </a:rPr>
              <a:t>   죄와 슬픔 사라지고 의심 구름걷히니  </a:t>
            </a:r>
            <a:endParaRPr lang="en-US" altLang="ko-KR" sz="2000" b="1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US" altLang="ko-KR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+mj-lt"/>
              </a:rPr>
              <a:t>  </a:t>
            </a:r>
            <a:r>
              <a:rPr lang="ko-KR" altLang="en-US" sz="2000" b="1" dirty="0" smtClean="0">
                <a:solidFill>
                  <a:schemeClr val="tx1"/>
                </a:solidFill>
                <a:latin typeface="+mj-lt"/>
              </a:rPr>
              <a:t>변함없는 기쁨의 주 밝은 빛을 주시네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  <a:latin typeface="+mj-lt"/>
              </a:rPr>
              <a:t> </a:t>
            </a:r>
          </a:p>
        </p:txBody>
      </p:sp>
      <p:sp>
        <p:nvSpPr>
          <p:cNvPr id="7" name="부제목 2"/>
          <p:cNvSpPr txBox="1">
            <a:spLocks/>
          </p:cNvSpPr>
          <p:nvPr/>
        </p:nvSpPr>
        <p:spPr>
          <a:xfrm>
            <a:off x="4572000" y="762000"/>
            <a:ext cx="4648200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b="1" dirty="0" smtClean="0"/>
              <a:t>2.</a:t>
            </a:r>
            <a:r>
              <a:rPr lang="ko-KR" altLang="en-US" sz="2000" b="1" dirty="0" smtClean="0"/>
              <a:t> </a:t>
            </a:r>
            <a:endParaRPr lang="en-US" altLang="ko-KR" sz="20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땅과 하늘 만물들이 주의 솜씨 빛내고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2000" b="1" dirty="0">
                <a:latin typeface="+mj-lt"/>
              </a:rPr>
              <a:t>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별과 천사 노랫소리 끊임없이 드높아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  물과 숲과 산과 골짝 들판이나 바다나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모든 만물 주의 사랑 기뻐 찬양하여라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4572000" y="2743200"/>
            <a:ext cx="44958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우리 주는 사랑이요 복의 근원이시니 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삶이 기쁜 샘이 되어 바다처럼 넘치네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 아버지의 사랑 안에 우리 모두 형제니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2000" b="1" dirty="0"/>
              <a:t>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서로 서로 사랑하게 도와 주시옵소서</a:t>
            </a:r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4572000" y="4724400"/>
            <a:ext cx="4572000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새벽 별의 노래 따라 힘찬 찬송 부르니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주의 사랑 줄이 되어 한 맘 되게 하시네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 노래하며 행진하여 싸움에서 이기고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승전 가를 높이 불러 주께 영광 돌리세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68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jungyeo park</dc:creator>
  <cp:lastModifiedBy>mary</cp:lastModifiedBy>
  <cp:revision>14</cp:revision>
  <dcterms:created xsi:type="dcterms:W3CDTF">2015-09-21T05:43:33Z</dcterms:created>
  <dcterms:modified xsi:type="dcterms:W3CDTF">2017-04-24T15:05:56Z</dcterms:modified>
</cp:coreProperties>
</file>