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D6AA-C6E2-40DD-B3ED-8A68B9F48A57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918B-C9F7-480F-95CB-4B61F2E7E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D6AA-C6E2-40DD-B3ED-8A68B9F48A57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918B-C9F7-480F-95CB-4B61F2E7E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D6AA-C6E2-40DD-B3ED-8A68B9F48A57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918B-C9F7-480F-95CB-4B61F2E7E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D6AA-C6E2-40DD-B3ED-8A68B9F48A57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918B-C9F7-480F-95CB-4B61F2E7E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D6AA-C6E2-40DD-B3ED-8A68B9F48A57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918B-C9F7-480F-95CB-4B61F2E7E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D6AA-C6E2-40DD-B3ED-8A68B9F48A57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918B-C9F7-480F-95CB-4B61F2E7E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D6AA-C6E2-40DD-B3ED-8A68B9F48A57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918B-C9F7-480F-95CB-4B61F2E7E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D6AA-C6E2-40DD-B3ED-8A68B9F48A57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918B-C9F7-480F-95CB-4B61F2E7E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D6AA-C6E2-40DD-B3ED-8A68B9F48A57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918B-C9F7-480F-95CB-4B61F2E7E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D6AA-C6E2-40DD-B3ED-8A68B9F48A57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918B-C9F7-480F-95CB-4B61F2E7E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1D6AA-C6E2-40DD-B3ED-8A68B9F48A57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9918B-C9F7-480F-95CB-4B61F2E7E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1D6AA-C6E2-40DD-B3ED-8A68B9F48A57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9918B-C9F7-480F-95CB-4B61F2E7E5B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Were You There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거기 너 있었는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533400"/>
            <a:ext cx="4267200" cy="533400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>
                <a:solidFill>
                  <a:schemeClr val="bg1"/>
                </a:solidFill>
              </a:rPr>
              <a:t>거기 너 있었는가</a:t>
            </a:r>
            <a:r>
              <a:rPr lang="en-US" altLang="ko-KR" sz="4000" b="1" dirty="0" smtClean="0">
                <a:solidFill>
                  <a:schemeClr val="bg1"/>
                </a:solidFill>
              </a:rPr>
              <a:t>?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1752600"/>
            <a:ext cx="6553200" cy="5105400"/>
          </a:xfrm>
        </p:spPr>
        <p:txBody>
          <a:bodyPr>
            <a:normAutofit/>
          </a:bodyPr>
          <a:lstStyle/>
          <a:p>
            <a:pPr algn="l"/>
            <a:r>
              <a:rPr lang="en-US" altLang="ko-KR" sz="1700" b="1" dirty="0" smtClean="0">
                <a:solidFill>
                  <a:schemeClr val="bg1"/>
                </a:solidFill>
              </a:rPr>
              <a:t>1. </a:t>
            </a:r>
            <a:r>
              <a:rPr lang="ko-KR" altLang="en-US" sz="1700" b="1" dirty="0" smtClean="0">
                <a:solidFill>
                  <a:schemeClr val="bg1"/>
                </a:solidFill>
              </a:rPr>
              <a:t>거기 너 있었는가 그 때에 주님  그 십자가에 달릴 때 </a:t>
            </a:r>
            <a:br>
              <a:rPr lang="ko-KR" altLang="en-US" sz="1700" b="1" dirty="0" smtClean="0">
                <a:solidFill>
                  <a:schemeClr val="bg1"/>
                </a:solidFill>
              </a:rPr>
            </a:br>
            <a:r>
              <a:rPr lang="ko-KR" altLang="en-US" sz="1700" b="1" dirty="0" smtClean="0">
                <a:solidFill>
                  <a:schemeClr val="bg1"/>
                </a:solidFill>
              </a:rPr>
              <a:t>    오 때로 그 일로 나는 떨려 떨려 떨려 거기 너 있었는가 그 때에</a:t>
            </a:r>
            <a:endParaRPr lang="en-US" altLang="ko-KR" sz="1700" b="1" dirty="0" smtClean="0">
              <a:solidFill>
                <a:schemeClr val="bg1"/>
              </a:solidFill>
            </a:endParaRPr>
          </a:p>
          <a:p>
            <a:pPr algn="l"/>
            <a:r>
              <a:rPr lang="ko-KR" altLang="en-US" sz="1700" b="1" dirty="0" smtClean="0">
                <a:solidFill>
                  <a:schemeClr val="bg1"/>
                </a:solidFill>
              </a:rPr>
              <a:t> </a:t>
            </a:r>
            <a:br>
              <a:rPr lang="ko-KR" altLang="en-US" sz="1700" b="1" dirty="0" smtClean="0">
                <a:solidFill>
                  <a:schemeClr val="bg1"/>
                </a:solidFill>
              </a:rPr>
            </a:br>
            <a:r>
              <a:rPr lang="ko-KR" altLang="en-US" sz="1700" b="1" dirty="0" smtClean="0">
                <a:solidFill>
                  <a:schemeClr val="bg1"/>
                </a:solidFill>
              </a:rPr>
              <a:t/>
            </a:r>
            <a:br>
              <a:rPr lang="ko-KR" altLang="en-US" sz="1700" b="1" dirty="0" smtClean="0">
                <a:solidFill>
                  <a:schemeClr val="bg1"/>
                </a:solidFill>
              </a:rPr>
            </a:br>
            <a:r>
              <a:rPr lang="en-US" altLang="ko-KR" sz="1700" b="1" dirty="0" smtClean="0">
                <a:solidFill>
                  <a:schemeClr val="bg1"/>
                </a:solidFill>
              </a:rPr>
              <a:t>2. </a:t>
            </a:r>
            <a:r>
              <a:rPr lang="ko-KR" altLang="en-US" sz="1700" b="1" dirty="0" smtClean="0">
                <a:solidFill>
                  <a:schemeClr val="bg1"/>
                </a:solidFill>
              </a:rPr>
              <a:t>거기 너 있었는가 그 때에 주님 그 나무 위에 달릴 때 </a:t>
            </a:r>
            <a:br>
              <a:rPr lang="ko-KR" altLang="en-US" sz="1700" b="1" dirty="0" smtClean="0">
                <a:solidFill>
                  <a:schemeClr val="bg1"/>
                </a:solidFill>
              </a:rPr>
            </a:br>
            <a:r>
              <a:rPr lang="ko-KR" altLang="en-US" sz="1700" b="1" dirty="0" smtClean="0">
                <a:solidFill>
                  <a:schemeClr val="bg1"/>
                </a:solidFill>
              </a:rPr>
              <a:t>    오 때로 그 일로 나는 떨려 떨려 떨려 거기 너 있었는가  그 때에</a:t>
            </a:r>
            <a:endParaRPr lang="en-US" altLang="ko-KR" sz="1700" b="1" dirty="0" smtClean="0">
              <a:solidFill>
                <a:schemeClr val="bg1"/>
              </a:solidFill>
            </a:endParaRPr>
          </a:p>
          <a:p>
            <a:pPr algn="l"/>
            <a:r>
              <a:rPr lang="ko-KR" altLang="en-US" sz="1700" b="1" dirty="0" smtClean="0">
                <a:solidFill>
                  <a:schemeClr val="bg1"/>
                </a:solidFill>
              </a:rPr>
              <a:t/>
            </a:r>
            <a:br>
              <a:rPr lang="ko-KR" altLang="en-US" sz="1700" b="1" dirty="0" smtClean="0">
                <a:solidFill>
                  <a:schemeClr val="bg1"/>
                </a:solidFill>
              </a:rPr>
            </a:br>
            <a:r>
              <a:rPr lang="ko-KR" altLang="en-US" sz="1700" b="1" dirty="0" smtClean="0">
                <a:solidFill>
                  <a:schemeClr val="bg1"/>
                </a:solidFill>
              </a:rPr>
              <a:t/>
            </a:r>
            <a:br>
              <a:rPr lang="ko-KR" altLang="en-US" sz="1700" b="1" dirty="0" smtClean="0">
                <a:solidFill>
                  <a:schemeClr val="bg1"/>
                </a:solidFill>
              </a:rPr>
            </a:br>
            <a:r>
              <a:rPr lang="en-US" altLang="ko-KR" sz="1700" b="1" dirty="0" smtClean="0">
                <a:solidFill>
                  <a:schemeClr val="bg1"/>
                </a:solidFill>
              </a:rPr>
              <a:t>3. </a:t>
            </a:r>
            <a:r>
              <a:rPr lang="ko-KR" altLang="en-US" sz="1700" b="1" dirty="0" smtClean="0">
                <a:solidFill>
                  <a:schemeClr val="bg1"/>
                </a:solidFill>
              </a:rPr>
              <a:t>거기 너 있었는가 그 때에 해가 그 밝은 빛을 잃을 때 </a:t>
            </a:r>
            <a:br>
              <a:rPr lang="ko-KR" altLang="en-US" sz="1700" b="1" dirty="0" smtClean="0">
                <a:solidFill>
                  <a:schemeClr val="bg1"/>
                </a:solidFill>
              </a:rPr>
            </a:br>
            <a:r>
              <a:rPr lang="ko-KR" altLang="en-US" sz="1700" b="1" dirty="0" smtClean="0">
                <a:solidFill>
                  <a:schemeClr val="bg1"/>
                </a:solidFill>
              </a:rPr>
              <a:t>    오 때로 그 일로 나는 떨려 떨려 떨려 거기 너 있었는가 그 때에</a:t>
            </a:r>
            <a:endParaRPr lang="en-US" altLang="ko-KR" sz="1700" b="1" dirty="0" smtClean="0">
              <a:solidFill>
                <a:schemeClr val="bg1"/>
              </a:solidFill>
            </a:endParaRPr>
          </a:p>
          <a:p>
            <a:pPr algn="l"/>
            <a:r>
              <a:rPr lang="ko-KR" altLang="en-US" sz="1700" b="1" dirty="0" smtClean="0">
                <a:solidFill>
                  <a:schemeClr val="bg1"/>
                </a:solidFill>
              </a:rPr>
              <a:t> </a:t>
            </a:r>
            <a:br>
              <a:rPr lang="ko-KR" altLang="en-US" sz="1700" b="1" dirty="0" smtClean="0">
                <a:solidFill>
                  <a:schemeClr val="bg1"/>
                </a:solidFill>
              </a:rPr>
            </a:br>
            <a:r>
              <a:rPr lang="ko-KR" altLang="en-US" sz="1700" b="1" dirty="0" smtClean="0">
                <a:solidFill>
                  <a:schemeClr val="bg1"/>
                </a:solidFill>
              </a:rPr>
              <a:t/>
            </a:r>
            <a:br>
              <a:rPr lang="ko-KR" altLang="en-US" sz="1700" b="1" dirty="0" smtClean="0">
                <a:solidFill>
                  <a:schemeClr val="bg1"/>
                </a:solidFill>
              </a:rPr>
            </a:br>
            <a:r>
              <a:rPr lang="en-US" altLang="ko-KR" sz="1700" b="1" dirty="0" smtClean="0">
                <a:solidFill>
                  <a:schemeClr val="bg1"/>
                </a:solidFill>
              </a:rPr>
              <a:t>4. </a:t>
            </a:r>
            <a:r>
              <a:rPr lang="ko-KR" altLang="en-US" sz="1700" b="1" dirty="0" smtClean="0">
                <a:solidFill>
                  <a:schemeClr val="bg1"/>
                </a:solidFill>
              </a:rPr>
              <a:t>거기 너 있었는가 그 때에 주님 그 무덤 속에 뉘일 때 </a:t>
            </a:r>
            <a:br>
              <a:rPr lang="ko-KR" altLang="en-US" sz="1700" b="1" dirty="0" smtClean="0">
                <a:solidFill>
                  <a:schemeClr val="bg1"/>
                </a:solidFill>
              </a:rPr>
            </a:br>
            <a:r>
              <a:rPr lang="ko-KR" altLang="en-US" sz="1700" b="1" dirty="0" smtClean="0">
                <a:solidFill>
                  <a:schemeClr val="bg1"/>
                </a:solidFill>
              </a:rPr>
              <a:t>    오 때로 그 일로 나는 떨려 떨려 떨려 거기 너 있었는가 그 때에</a:t>
            </a:r>
            <a:endParaRPr lang="en-US" altLang="ko-KR" sz="1700" b="1" dirty="0" smtClean="0">
              <a:solidFill>
                <a:schemeClr val="bg1"/>
              </a:solidFill>
            </a:endParaRPr>
          </a:p>
          <a:p>
            <a:pPr algn="l"/>
            <a:r>
              <a:rPr lang="ko-KR" altLang="en-US" sz="1700" b="1" dirty="0" smtClean="0">
                <a:solidFill>
                  <a:schemeClr val="bg1"/>
                </a:solidFill>
              </a:rPr>
              <a:t> </a:t>
            </a:r>
            <a:br>
              <a:rPr lang="ko-KR" altLang="en-US" sz="1700" b="1" dirty="0" smtClean="0">
                <a:solidFill>
                  <a:schemeClr val="bg1"/>
                </a:solidFill>
              </a:rPr>
            </a:br>
            <a:r>
              <a:rPr lang="ko-KR" altLang="en-US" sz="1700" b="1" dirty="0" smtClean="0">
                <a:solidFill>
                  <a:schemeClr val="bg1"/>
                </a:solidFill>
              </a:rPr>
              <a:t/>
            </a:r>
            <a:br>
              <a:rPr lang="ko-KR" altLang="en-US" sz="1700" b="1" dirty="0" smtClean="0">
                <a:solidFill>
                  <a:schemeClr val="bg1"/>
                </a:solidFill>
              </a:rPr>
            </a:br>
            <a:r>
              <a:rPr lang="en-US" altLang="ko-KR" sz="1700" b="1" dirty="0" smtClean="0">
                <a:solidFill>
                  <a:schemeClr val="bg1"/>
                </a:solidFill>
              </a:rPr>
              <a:t>5. </a:t>
            </a:r>
            <a:r>
              <a:rPr lang="ko-KR" altLang="en-US" sz="1700" b="1" dirty="0" smtClean="0">
                <a:solidFill>
                  <a:schemeClr val="bg1"/>
                </a:solidFill>
              </a:rPr>
              <a:t>거기 너 있었는가 그 때에 주님 그 무덤에서 나올 때 </a:t>
            </a:r>
            <a:br>
              <a:rPr lang="ko-KR" altLang="en-US" sz="1700" b="1" dirty="0" smtClean="0">
                <a:solidFill>
                  <a:schemeClr val="bg1"/>
                </a:solidFill>
              </a:rPr>
            </a:br>
            <a:r>
              <a:rPr lang="ko-KR" altLang="en-US" sz="1700" b="1" dirty="0" smtClean="0">
                <a:solidFill>
                  <a:schemeClr val="bg1"/>
                </a:solidFill>
              </a:rPr>
              <a:t>    오 때로 그 일로 주께 영광 영광 영광 거기 너 있었는가 그 때에</a:t>
            </a:r>
            <a:endParaRPr lang="en-US" sz="17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16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거기 너 있었는가?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거기 너 있었는가?</dc:title>
  <dc:creator>jungyeo park</dc:creator>
  <cp:lastModifiedBy>mary</cp:lastModifiedBy>
  <cp:revision>16</cp:revision>
  <dcterms:created xsi:type="dcterms:W3CDTF">2015-09-25T17:40:59Z</dcterms:created>
  <dcterms:modified xsi:type="dcterms:W3CDTF">2023-07-07T20:26:47Z</dcterms:modified>
</cp:coreProperties>
</file>