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C9EFA-7BCE-42A9-9E5D-E9C849FEF583}" type="datetimeFigureOut">
              <a:rPr lang="en-US" smtClean="0"/>
              <a:pPr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BEFEB-0746-4485-B35C-DBC126BA9E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C9EFA-7BCE-42A9-9E5D-E9C849FEF583}" type="datetimeFigureOut">
              <a:rPr lang="en-US" smtClean="0"/>
              <a:pPr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BEFEB-0746-4485-B35C-DBC126BA9E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C9EFA-7BCE-42A9-9E5D-E9C849FEF583}" type="datetimeFigureOut">
              <a:rPr lang="en-US" smtClean="0"/>
              <a:pPr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BEFEB-0746-4485-B35C-DBC126BA9E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C9EFA-7BCE-42A9-9E5D-E9C849FEF583}" type="datetimeFigureOut">
              <a:rPr lang="en-US" smtClean="0"/>
              <a:pPr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BEFEB-0746-4485-B35C-DBC126BA9E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C9EFA-7BCE-42A9-9E5D-E9C849FEF583}" type="datetimeFigureOut">
              <a:rPr lang="en-US" smtClean="0"/>
              <a:pPr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BEFEB-0746-4485-B35C-DBC126BA9E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C9EFA-7BCE-42A9-9E5D-E9C849FEF583}" type="datetimeFigureOut">
              <a:rPr lang="en-US" smtClean="0"/>
              <a:pPr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BEFEB-0746-4485-B35C-DBC126BA9E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C9EFA-7BCE-42A9-9E5D-E9C849FEF583}" type="datetimeFigureOut">
              <a:rPr lang="en-US" smtClean="0"/>
              <a:pPr/>
              <a:t>7/7/2023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BEFEB-0746-4485-B35C-DBC126BA9E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C9EFA-7BCE-42A9-9E5D-E9C849FEF583}" type="datetimeFigureOut">
              <a:rPr lang="en-US" smtClean="0"/>
              <a:pPr/>
              <a:t>7/7/2023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BEFEB-0746-4485-B35C-DBC126BA9E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C9EFA-7BCE-42A9-9E5D-E9C849FEF583}" type="datetimeFigureOut">
              <a:rPr lang="en-US" smtClean="0"/>
              <a:pPr/>
              <a:t>7/7/2023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BEFEB-0746-4485-B35C-DBC126BA9E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C9EFA-7BCE-42A9-9E5D-E9C849FEF583}" type="datetimeFigureOut">
              <a:rPr lang="en-US" smtClean="0"/>
              <a:pPr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BEFEB-0746-4485-B35C-DBC126BA9E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C9EFA-7BCE-42A9-9E5D-E9C849FEF583}" type="datetimeFigureOut">
              <a:rPr lang="en-US" smtClean="0"/>
              <a:pPr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BEFEB-0746-4485-B35C-DBC126BA9E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7C9EFA-7BCE-42A9-9E5D-E9C849FEF583}" type="datetimeFigureOut">
              <a:rPr lang="en-US" smtClean="0"/>
              <a:pPr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FBEFEB-0746-4485-B35C-DBC126BA9E6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Were You There2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ere You The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24200" y="0"/>
            <a:ext cx="4114800" cy="533399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Were You There?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62200" y="609600"/>
            <a:ext cx="6477000" cy="60960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bg1"/>
                </a:solidFill>
              </a:rPr>
              <a:t>Were you there when they crucified my Lord? </a:t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>Were you there when they crucified my Lord?</a:t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>Oh, sometimes it causes me to tremble, tremble, tremble.</a:t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>Were you there when they crucified my Lord?</a:t>
            </a:r>
          </a:p>
          <a:p>
            <a:pPr algn="l"/>
            <a:endParaRPr lang="en-US" sz="900" b="1" dirty="0" smtClean="0">
              <a:solidFill>
                <a:schemeClr val="bg1"/>
              </a:solidFill>
            </a:endParaRPr>
          </a:p>
          <a:p>
            <a:pPr algn="l"/>
            <a:endParaRPr lang="en-US" sz="900" b="1" dirty="0" smtClean="0">
              <a:solidFill>
                <a:schemeClr val="bg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bg1"/>
                </a:solidFill>
              </a:rPr>
              <a:t>Were you there when they nailed him to the tree?</a:t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>Were you there when they nailed him to the tree?</a:t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>Oh, sometimes it causes me to tremble, tremble, tremble.</a:t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>Were you there when they nailed him to the tree?</a:t>
            </a:r>
          </a:p>
          <a:p>
            <a:pPr algn="l"/>
            <a:endParaRPr lang="en-US" sz="900" b="1" dirty="0" smtClean="0">
              <a:solidFill>
                <a:schemeClr val="bg1"/>
              </a:solidFill>
            </a:endParaRPr>
          </a:p>
          <a:p>
            <a:pPr algn="l"/>
            <a:endParaRPr lang="en-US" sz="900" b="1" dirty="0" smtClean="0">
              <a:solidFill>
                <a:schemeClr val="bg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bg1"/>
                </a:solidFill>
              </a:rPr>
              <a:t>Were you there when they laid him in the tomb?</a:t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>Were you there when they laid him in the tomb?</a:t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>Oh, sometimes it causes me to tremble, tremble, tremble.</a:t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>Were you there when they laid him in the tomb?</a:t>
            </a:r>
          </a:p>
          <a:p>
            <a:pPr algn="l"/>
            <a:endParaRPr lang="en-US" sz="900" b="1" dirty="0" smtClean="0">
              <a:solidFill>
                <a:schemeClr val="bg1"/>
              </a:solidFill>
            </a:endParaRPr>
          </a:p>
          <a:p>
            <a:pPr algn="l"/>
            <a:endParaRPr lang="en-US" sz="900" b="1" dirty="0" smtClean="0">
              <a:solidFill>
                <a:schemeClr val="bg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bg1"/>
                </a:solidFill>
              </a:rPr>
              <a:t>Were you there when He rose up from the grave?</a:t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>Were you there when He rose up from the grave?</a:t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>Oh! Sometimes it causes me to tremble, tremble, tremble.</a:t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>Were you there when He rose up from the grave?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</TotalTime>
  <Words>13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Were You There?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Were You There?</dc:title>
  <dc:creator>jungyeo park</dc:creator>
  <cp:lastModifiedBy>mary</cp:lastModifiedBy>
  <cp:revision>16</cp:revision>
  <dcterms:created xsi:type="dcterms:W3CDTF">2015-09-25T17:45:25Z</dcterms:created>
  <dcterms:modified xsi:type="dcterms:W3CDTF">2023-07-07T20:07:23Z</dcterms:modified>
</cp:coreProperties>
</file>