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92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1" name="Picture 10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vior Like a Shepherd He Lead 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75656" y="260648"/>
            <a:ext cx="6480720" cy="404663"/>
          </a:xfrm>
        </p:spPr>
        <p:txBody>
          <a:bodyPr>
            <a:noAutofit/>
          </a:bodyPr>
          <a:lstStyle/>
          <a:p>
            <a:r>
              <a:rPr lang="en-US" altLang="ko-KR" sz="3200" b="1" dirty="0" smtClean="0"/>
              <a:t>Savoir, Like a Shepherd Lead Us</a:t>
            </a:r>
            <a:endParaRPr lang="ko-KR" altLang="en-US" sz="32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39552" y="1700808"/>
            <a:ext cx="7740352" cy="42484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Savior</a:t>
            </a:r>
            <a:r>
              <a:rPr lang="en-US" sz="1800" b="1" dirty="0" smtClean="0">
                <a:solidFill>
                  <a:schemeClr val="tx1"/>
                </a:solidFill>
              </a:rPr>
              <a:t>, like a shepherd lead us Much we need Thy tender care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In </a:t>
            </a:r>
            <a:r>
              <a:rPr lang="en-US" sz="1800" b="1" dirty="0" smtClean="0">
                <a:solidFill>
                  <a:schemeClr val="tx1"/>
                </a:solidFill>
              </a:rPr>
              <a:t>Thy pleasant pastures feed us For our use Thy folds prepare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Blessed </a:t>
            </a:r>
            <a:r>
              <a:rPr lang="en-US" sz="1800" b="1" dirty="0" smtClean="0">
                <a:solidFill>
                  <a:schemeClr val="tx1"/>
                </a:solidFill>
              </a:rPr>
              <a:t>Jesus Blessed Jesus Thou hast bought us,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 we are </a:t>
            </a:r>
            <a:r>
              <a:rPr lang="en-US" altLang="ko-KR" sz="1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(×2</a:t>
            </a:r>
            <a:r>
              <a:rPr lang="en-US" altLang="ko-KR" sz="1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)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We </a:t>
            </a:r>
            <a:r>
              <a:rPr lang="en-US" sz="1800" b="1" dirty="0" smtClean="0">
                <a:solidFill>
                  <a:schemeClr val="tx1"/>
                </a:solidFill>
              </a:rPr>
              <a:t>are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, Thou dost befriend us Be the guardian of our way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Keep </a:t>
            </a:r>
            <a:r>
              <a:rPr lang="en-US" sz="1800" b="1" dirty="0" smtClean="0">
                <a:solidFill>
                  <a:schemeClr val="tx1"/>
                </a:solidFill>
              </a:rPr>
              <a:t>Thy flock from sin, defend us Seek us when we go astray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Blessed </a:t>
            </a:r>
            <a:r>
              <a:rPr lang="en-US" sz="1800" b="1" dirty="0" smtClean="0">
                <a:solidFill>
                  <a:schemeClr val="tx1"/>
                </a:solidFill>
              </a:rPr>
              <a:t>Jesus Blessed Jesus Hear, O hear us when we pray</a:t>
            </a:r>
            <a:r>
              <a:rPr lang="en-US" altLang="ko-KR" sz="1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(×2</a:t>
            </a:r>
            <a:r>
              <a:rPr lang="en-US" altLang="ko-KR" sz="1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)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Early </a:t>
            </a:r>
            <a:r>
              <a:rPr lang="en-US" sz="1800" b="1" dirty="0" smtClean="0">
                <a:solidFill>
                  <a:schemeClr val="tx1"/>
                </a:solidFill>
              </a:rPr>
              <a:t>let us seek Thy favor, early let us do Thy will;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Blessèd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Lord and only Savior, with Thy love our bosoms fill.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Blessèd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Jesus, </a:t>
            </a:r>
            <a:r>
              <a:rPr lang="en-US" sz="1800" b="1" dirty="0" err="1" smtClean="0">
                <a:solidFill>
                  <a:schemeClr val="tx1"/>
                </a:solidFill>
              </a:rPr>
              <a:t>blessèd</a:t>
            </a:r>
            <a:r>
              <a:rPr lang="en-US" sz="1800" b="1" dirty="0" smtClean="0">
                <a:solidFill>
                  <a:schemeClr val="tx1"/>
                </a:solidFill>
              </a:rPr>
              <a:t> Jesus! Thou hast loved us, love us still.</a:t>
            </a:r>
            <a:r>
              <a:rPr lang="en-US" altLang="ko-KR" sz="1800" b="1" dirty="0" smtClean="0">
                <a:latin typeface="Arial" charset="0"/>
                <a:cs typeface="Arial" charset="0"/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(×2</a:t>
            </a:r>
            <a:r>
              <a:rPr lang="en-US" altLang="ko-KR" sz="1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)  </a:t>
            </a:r>
            <a:endParaRPr lang="en-US" altLang="ko-KR" sz="1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47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Savoir, Like a Shepherd Lead 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32</cp:revision>
  <dcterms:created xsi:type="dcterms:W3CDTF">2015-08-08T13:07:13Z</dcterms:created>
  <dcterms:modified xsi:type="dcterms:W3CDTF">2018-07-04T20:02:00Z</dcterms:modified>
</cp:coreProperties>
</file>