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E504D-5777-45B9-92AF-9CB2923CA805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EF84A-5B38-499F-B82A-6DB297C3FD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 to the Lord the Almighty the King of cre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7912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Praise To The Lord The Almighty </a:t>
            </a:r>
            <a:endParaRPr lang="en-US" sz="3600" b="1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0" y="990600"/>
            <a:ext cx="9144000" cy="3048000"/>
          </a:xfrm>
        </p:spPr>
        <p:txBody>
          <a:bodyPr vert="horz">
            <a:normAutofit/>
          </a:bodyPr>
          <a:lstStyle/>
          <a:p>
            <a:pPr marL="173038" indent="-173038">
              <a:buNone/>
            </a:pPr>
            <a:r>
              <a:rPr lang="en-US" sz="1600" b="1" dirty="0" smtClean="0"/>
              <a:t>1. Praise to the Lord, the Almighty, </a:t>
            </a:r>
            <a:r>
              <a:rPr lang="en-US" sz="1600" b="1" dirty="0" smtClean="0"/>
              <a:t>the </a:t>
            </a:r>
            <a:r>
              <a:rPr lang="en-US" sz="1600" b="1" dirty="0" smtClean="0"/>
              <a:t>King of creation! O my soul, praise Him, for He is thy health </a:t>
            </a:r>
            <a:br>
              <a:rPr lang="en-US" sz="1600" b="1" dirty="0" smtClean="0"/>
            </a:br>
            <a:r>
              <a:rPr lang="en-US" sz="1600" b="1" dirty="0" smtClean="0"/>
              <a:t> and salvation!  All ye who hear, Now to His temple draw near</a:t>
            </a:r>
            <a:r>
              <a:rPr lang="en-US" sz="1600" b="1" dirty="0" smtClean="0"/>
              <a:t>; Sing </a:t>
            </a:r>
            <a:r>
              <a:rPr lang="en-US" sz="1600" b="1" dirty="0" smtClean="0"/>
              <a:t>now in glad adoration!</a:t>
            </a:r>
          </a:p>
          <a:p>
            <a:pPr>
              <a:buNone/>
            </a:pPr>
            <a:endParaRPr lang="en-US" sz="800" b="1" dirty="0" smtClean="0"/>
          </a:p>
          <a:p>
            <a:pPr marL="92075" indent="-92075">
              <a:buNone/>
            </a:pPr>
            <a:r>
              <a:rPr lang="en-US" sz="1600" b="1" dirty="0" smtClean="0"/>
              <a:t>2. Praise to the Lord, who o’er all  things so wondrously </a:t>
            </a:r>
            <a:r>
              <a:rPr lang="en-US" sz="1600" b="1" dirty="0" err="1" smtClean="0"/>
              <a:t>reigneth</a:t>
            </a:r>
            <a:r>
              <a:rPr lang="en-US" sz="1600" b="1" dirty="0" smtClean="0"/>
              <a:t>, Who</a:t>
            </a:r>
            <a:r>
              <a:rPr lang="en-US" sz="1600" b="1" dirty="0" smtClean="0"/>
              <a:t>, as on wings of an eagle, </a:t>
            </a:r>
            <a:r>
              <a:rPr lang="en-US" sz="1600" b="1" dirty="0" err="1" smtClean="0"/>
              <a:t>uplifteth</a:t>
            </a:r>
            <a:r>
              <a:rPr lang="en-US" sz="1600" b="1" dirty="0" smtClean="0"/>
              <a:t>, </a:t>
            </a:r>
            <a:br>
              <a:rPr lang="en-US" sz="1600" b="1" dirty="0" smtClean="0"/>
            </a:br>
            <a:r>
              <a:rPr lang="en-US" sz="1600" b="1" dirty="0" smtClean="0"/>
              <a:t>   </a:t>
            </a:r>
            <a:r>
              <a:rPr lang="en-US" sz="1600" b="1" dirty="0" err="1" smtClean="0"/>
              <a:t>sustaineth</a:t>
            </a:r>
            <a:r>
              <a:rPr lang="en-US" sz="1600" b="1" dirty="0" smtClean="0"/>
              <a:t>. </a:t>
            </a:r>
            <a:r>
              <a:rPr lang="en-US" sz="1600" b="1" dirty="0" smtClean="0"/>
              <a:t>Hast </a:t>
            </a:r>
            <a:r>
              <a:rPr lang="en-US" sz="1600" b="1" dirty="0" smtClean="0"/>
              <a:t>thou not seen How thy desires all have been Granted in what He </a:t>
            </a:r>
            <a:r>
              <a:rPr lang="en-US" sz="1600" b="1" dirty="0" err="1" smtClean="0"/>
              <a:t>ordaineth</a:t>
            </a:r>
            <a:r>
              <a:rPr lang="en-US" sz="1600" b="1" dirty="0" smtClean="0"/>
              <a:t>?</a:t>
            </a:r>
          </a:p>
          <a:p>
            <a:pPr>
              <a:buNone/>
            </a:pPr>
            <a:endParaRPr lang="en-US" sz="800" b="1" dirty="0"/>
          </a:p>
          <a:p>
            <a:pPr marL="173038" indent="-173038">
              <a:buNone/>
            </a:pPr>
            <a:r>
              <a:rPr lang="en-US" sz="1600" b="1" dirty="0" smtClean="0"/>
              <a:t>3. Praise to the Lord, who doth prosper  </a:t>
            </a:r>
            <a:r>
              <a:rPr lang="en-US" sz="1600" b="1" dirty="0" smtClean="0"/>
              <a:t>thy </a:t>
            </a:r>
            <a:r>
              <a:rPr lang="en-US" sz="1600" b="1" dirty="0" smtClean="0"/>
              <a:t>work and defend thee, Who from the heavens the streams </a:t>
            </a:r>
            <a:r>
              <a:rPr lang="en-US" sz="1600" b="1" dirty="0" smtClean="0"/>
              <a:t>of</a:t>
            </a:r>
            <a:r>
              <a:rPr lang="en-US" sz="1600" b="1" dirty="0" smtClean="0"/>
              <a:t> </a:t>
            </a:r>
            <a:r>
              <a:rPr lang="en-US" sz="1600" b="1" dirty="0" smtClean="0"/>
              <a:t>His </a:t>
            </a:r>
            <a:r>
              <a:rPr lang="en-US" sz="1600" b="1" dirty="0" smtClean="0"/>
              <a:t>mercy doth send thee. Ponder anew What the Almighty can do, Who with His love doth befriend   </a:t>
            </a:r>
            <a:r>
              <a:rPr lang="en-US" sz="1600" b="1" dirty="0" smtClean="0"/>
              <a:t> thee</a:t>
            </a:r>
            <a:r>
              <a:rPr lang="en-US" sz="1600" b="1" dirty="0" smtClean="0"/>
              <a:t>.</a:t>
            </a:r>
          </a:p>
          <a:p>
            <a:pPr>
              <a:buNone/>
            </a:pPr>
            <a:endParaRPr lang="en-US" sz="800" b="1" dirty="0"/>
          </a:p>
          <a:p>
            <a:pPr marL="173038" indent="-173038">
              <a:buNone/>
            </a:pPr>
            <a:r>
              <a:rPr lang="en-US" sz="1600" b="1" dirty="0" smtClean="0"/>
              <a:t>4. Praise to the Lord! O let all that is in me adore him! All that hath life and breath, come now with   praises before him. Let the Amen sound from his people again; gladly for aye adore him. 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Praise To The Lord The Almighty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Praise To The Lord The Almighty </dc:title>
  <dc:creator>jungyeo park</dc:creator>
  <cp:lastModifiedBy>mary</cp:lastModifiedBy>
  <cp:revision>17</cp:revision>
  <dcterms:created xsi:type="dcterms:W3CDTF">2015-09-25T00:52:23Z</dcterms:created>
  <dcterms:modified xsi:type="dcterms:W3CDTF">2017-05-13T16:54:51Z</dcterms:modified>
</cp:coreProperties>
</file>