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4476" autoAdjust="0"/>
    <p:restoredTop sz="94664" autoAdjust="0"/>
  </p:normalViewPr>
  <p:slideViewPr>
    <p:cSldViewPr showGuides="1"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2026-06-22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ss Me Not, O Gentle Savior1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57290" y="620688"/>
            <a:ext cx="6357982" cy="620688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/>
              <a:t>Pass Me Not, O Gentle Savior 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8352928" cy="432048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 1. </a:t>
            </a:r>
            <a:r>
              <a:rPr lang="en-US" sz="2000" b="1" dirty="0" smtClean="0">
                <a:solidFill>
                  <a:schemeClr val="tx1"/>
                </a:solidFill>
              </a:rPr>
              <a:t>Pass me not, O gentle Savior, Hear my humble cry;</a:t>
            </a: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While </a:t>
            </a:r>
            <a:r>
              <a:rPr lang="en-US" sz="2000" b="1" dirty="0" smtClean="0">
                <a:solidFill>
                  <a:schemeClr val="tx1"/>
                </a:solidFill>
              </a:rPr>
              <a:t>on others Thou art calling, Do not pass me by.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Savior</a:t>
            </a:r>
            <a:r>
              <a:rPr lang="en-US" sz="2000" b="1" dirty="0" smtClean="0">
                <a:solidFill>
                  <a:srgbClr val="FF0000"/>
                </a:solidFill>
              </a:rPr>
              <a:t>, Savior, Hear my humble cry</a:t>
            </a:r>
          </a:p>
          <a:p>
            <a:pPr marL="457200" indent="-457200" algn="l"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While </a:t>
            </a:r>
            <a:r>
              <a:rPr lang="en-US" sz="2000" b="1" dirty="0" smtClean="0">
                <a:solidFill>
                  <a:srgbClr val="FF0000"/>
                </a:solidFill>
              </a:rPr>
              <a:t>on others Thou art calling, Do not pass me by.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457200" indent="-457200" algn="l">
              <a:spcBef>
                <a:spcPts val="300"/>
              </a:spcBef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58775" indent="-358775" algn="l">
              <a:spcBef>
                <a:spcPts val="300"/>
              </a:spcBef>
            </a:pPr>
            <a:r>
              <a:rPr lang="en-US" altLang="ko-KR" sz="20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en-US" sz="2000" b="1" dirty="0" smtClean="0">
                <a:solidFill>
                  <a:schemeClr val="tx1"/>
                </a:solidFill>
              </a:rPr>
              <a:t> Trusting only in Thy merit, Would I seek Thy </a:t>
            </a:r>
            <a:r>
              <a:rPr lang="en-US" sz="2000" b="1" dirty="0" smtClean="0">
                <a:solidFill>
                  <a:schemeClr val="tx1"/>
                </a:solidFill>
              </a:rPr>
              <a:t>face;</a:t>
            </a:r>
          </a:p>
          <a:p>
            <a:pPr marL="358775" indent="-358775"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Heal </a:t>
            </a:r>
            <a:r>
              <a:rPr lang="en-US" sz="2000" b="1" dirty="0" smtClean="0">
                <a:solidFill>
                  <a:schemeClr val="tx1"/>
                </a:solidFill>
              </a:rPr>
              <a:t>my wounded, broken spirit, save me by Thy grace.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3.</a:t>
            </a:r>
            <a:r>
              <a:rPr lang="en-US" sz="2000" b="1" dirty="0" smtClean="0">
                <a:solidFill>
                  <a:schemeClr val="tx1"/>
                </a:solidFill>
              </a:rPr>
              <a:t> Thou the spring of all my comfort, More than life to 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Whom </a:t>
            </a:r>
            <a:r>
              <a:rPr lang="en-US" sz="2000" b="1" dirty="0" smtClean="0">
                <a:solidFill>
                  <a:schemeClr val="tx1"/>
                </a:solidFill>
              </a:rPr>
              <a:t>have I on earth beside Thee, Whom in Heav’n but Thee</a:t>
            </a:r>
          </a:p>
          <a:p>
            <a:pPr marL="457200" indent="-457200" algn="l">
              <a:spcBef>
                <a:spcPts val="300"/>
              </a:spcBef>
            </a:pP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102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Pass Me Not, O Gentle Savior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admin</cp:lastModifiedBy>
  <cp:revision>45</cp:revision>
  <dcterms:created xsi:type="dcterms:W3CDTF">2015-08-08T13:07:13Z</dcterms:created>
  <dcterms:modified xsi:type="dcterms:W3CDTF">2026-06-23T03:13:09Z</dcterms:modified>
</cp:coreProperties>
</file>