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76" autoAdjust="0"/>
    <p:restoredTop sz="94660"/>
  </p:normalViewPr>
  <p:slideViewPr>
    <p:cSldViewPr showGuides="1"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ss Me Not, O Gentle Savior1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691680" y="620688"/>
            <a:ext cx="6264696" cy="620688"/>
          </a:xfrm>
        </p:spPr>
        <p:txBody>
          <a:bodyPr>
            <a:normAutofit fontScale="90000"/>
          </a:bodyPr>
          <a:lstStyle/>
          <a:p>
            <a:r>
              <a:rPr lang="en-US" altLang="ko-KR" sz="3600" b="1" dirty="0" smtClean="0"/>
              <a:t>Pass Me Not, O Gentle Savior </a:t>
            </a:r>
            <a:endParaRPr lang="ko-KR" altLang="en-US" sz="36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67544" y="2060848"/>
            <a:ext cx="8352928" cy="4320480"/>
          </a:xfrm>
        </p:spPr>
        <p:txBody>
          <a:bodyPr>
            <a:noAutofit/>
          </a:bodyPr>
          <a:lstStyle/>
          <a:p>
            <a:pPr marL="457200" indent="-457200" algn="l">
              <a:spcBef>
                <a:spcPts val="300"/>
              </a:spcBef>
            </a:pPr>
            <a:r>
              <a:rPr lang="en-US" altLang="ko-KR" sz="2000" b="1" dirty="0" smtClean="0">
                <a:solidFill>
                  <a:schemeClr val="tx1"/>
                </a:solidFill>
              </a:rPr>
              <a:t> 1. </a:t>
            </a:r>
            <a:r>
              <a:rPr lang="en-US" sz="2000" b="1" dirty="0" smtClean="0">
                <a:solidFill>
                  <a:schemeClr val="tx1"/>
                </a:solidFill>
              </a:rPr>
              <a:t>Pass </a:t>
            </a:r>
            <a:r>
              <a:rPr lang="en-US" sz="2000" b="1" dirty="0" smtClean="0">
                <a:solidFill>
                  <a:schemeClr val="tx1"/>
                </a:solidFill>
              </a:rPr>
              <a:t>me not, O gentle Savior, Hear my humble cry;</a:t>
            </a:r>
          </a:p>
          <a:p>
            <a:pPr marL="457200" indent="-457200" algn="l">
              <a:spcBef>
                <a:spcPts val="30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smtClean="0">
                <a:solidFill>
                  <a:schemeClr val="tx1"/>
                </a:solidFill>
              </a:rPr>
              <a:t>  While </a:t>
            </a:r>
            <a:r>
              <a:rPr lang="en-US" sz="2000" b="1" dirty="0" smtClean="0">
                <a:solidFill>
                  <a:schemeClr val="tx1"/>
                </a:solidFill>
              </a:rPr>
              <a:t>on others Thou art calling, Do not pass me by. </a:t>
            </a:r>
          </a:p>
          <a:p>
            <a:pPr marL="457200" indent="-457200" algn="l">
              <a:spcBef>
                <a:spcPts val="300"/>
              </a:spcBef>
            </a:pP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358775" indent="-358775" algn="l">
              <a:spcBef>
                <a:spcPts val="300"/>
              </a:spcBef>
            </a:pPr>
            <a:r>
              <a:rPr lang="en-US" altLang="ko-KR" sz="2000" b="1" dirty="0" smtClean="0">
                <a:solidFill>
                  <a:schemeClr val="tx1"/>
                </a:solidFill>
              </a:rPr>
              <a:t> 2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Trusting only in Thy merit, Would I seek Thy face;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Heal </a:t>
            </a:r>
            <a:r>
              <a:rPr lang="en-US" sz="2000" b="1" dirty="0" smtClean="0">
                <a:solidFill>
                  <a:schemeClr val="tx1"/>
                </a:solidFill>
              </a:rPr>
              <a:t>my wounded, broken spirit, save me by Thy grace.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3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Thou the spring of all my comfort, More than life to me,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smtClean="0">
                <a:solidFill>
                  <a:schemeClr val="tx1"/>
                </a:solidFill>
              </a:rPr>
              <a:t>   Whom </a:t>
            </a:r>
            <a:r>
              <a:rPr lang="en-US" sz="2000" b="1" dirty="0" smtClean="0">
                <a:solidFill>
                  <a:schemeClr val="tx1"/>
                </a:solidFill>
              </a:rPr>
              <a:t>have I on earth beside Thee, Whom in Heav’n but Thee</a:t>
            </a:r>
          </a:p>
          <a:p>
            <a:pPr marL="457200" indent="-457200" algn="l">
              <a:spcBef>
                <a:spcPts val="300"/>
              </a:spcBef>
            </a:pP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30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Refrain)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</a:t>
            </a:r>
          </a:p>
          <a:p>
            <a:pPr marL="457200" indent="-457200" algn="l">
              <a:spcBef>
                <a:spcPts val="3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   </a:t>
            </a:r>
            <a:r>
              <a:rPr lang="en-US" sz="2000" b="1" dirty="0" smtClean="0">
                <a:solidFill>
                  <a:srgbClr val="FF0000"/>
                </a:solidFill>
              </a:rPr>
              <a:t> Savior</a:t>
            </a:r>
            <a:r>
              <a:rPr lang="en-US" sz="2000" b="1" dirty="0" smtClean="0">
                <a:solidFill>
                  <a:srgbClr val="FF0000"/>
                </a:solidFill>
              </a:rPr>
              <a:t>, Savior, Hear my humble cry</a:t>
            </a:r>
          </a:p>
          <a:p>
            <a:pPr marL="457200" indent="-457200" algn="l">
              <a:spcBef>
                <a:spcPts val="300"/>
              </a:spcBef>
            </a:pPr>
            <a:r>
              <a:rPr lang="en-US" sz="2000" b="1" smtClean="0">
                <a:solidFill>
                  <a:srgbClr val="FF0000"/>
                </a:solidFill>
              </a:rPr>
              <a:t>  </a:t>
            </a:r>
            <a:r>
              <a:rPr lang="en-US" sz="2000" b="1" smtClean="0">
                <a:solidFill>
                  <a:srgbClr val="FF0000"/>
                </a:solidFill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</a:rPr>
              <a:t>While on others Thou art calling, Do not pass me by.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52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Pass Me Not, O Gentle Savior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41</cp:revision>
  <dcterms:created xsi:type="dcterms:W3CDTF">2015-08-08T13:07:13Z</dcterms:created>
  <dcterms:modified xsi:type="dcterms:W3CDTF">2017-04-16T20:48:13Z</dcterms:modified>
</cp:coreProperties>
</file>