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84" autoAdjust="0"/>
    <p:restoredTop sz="86170" autoAdjust="0"/>
  </p:normalViewPr>
  <p:slideViewPr>
    <p:cSldViewPr showGuides="1">
      <p:cViewPr>
        <p:scale>
          <a:sx n="78" d="100"/>
          <a:sy n="78" d="100"/>
        </p:scale>
        <p:origin x="-1430" y="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2017-04-24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기뻐하며 경배하세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oyful Joyful We Adore Th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41784" y="188640"/>
            <a:ext cx="8060432" cy="764704"/>
          </a:xfrm>
        </p:spPr>
        <p:txBody>
          <a:bodyPr>
            <a:normAutofit/>
          </a:bodyPr>
          <a:lstStyle/>
          <a:p>
            <a:r>
              <a:rPr lang="en-US" b="1" dirty="0" smtClean="0"/>
              <a:t>Joyful, joyful, we adore Thee</a:t>
            </a:r>
            <a:endParaRPr lang="ko-KR" altLang="en-US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5076056" cy="2808312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sz="2000" b="1" dirty="0" smtClean="0">
                <a:solidFill>
                  <a:schemeClr val="tx1"/>
                </a:solidFill>
              </a:rPr>
              <a:t> 1. </a:t>
            </a:r>
            <a:r>
              <a:rPr lang="en-US" sz="1600" b="1" dirty="0" smtClean="0">
                <a:solidFill>
                  <a:schemeClr val="tx1"/>
                </a:solidFill>
              </a:rPr>
              <a:t>Joyful, joyful, we adore Thee, 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God of glory, Lord of love;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Hearts unfold like </a:t>
            </a:r>
            <a:r>
              <a:rPr lang="en-US" sz="1600" b="1" dirty="0" err="1" smtClean="0">
                <a:solidFill>
                  <a:schemeClr val="tx1"/>
                </a:solidFill>
              </a:rPr>
              <a:t>flow’rs</a:t>
            </a:r>
            <a:r>
              <a:rPr lang="en-US" sz="1600" b="1" dirty="0" smtClean="0">
                <a:solidFill>
                  <a:schemeClr val="tx1"/>
                </a:solidFill>
              </a:rPr>
              <a:t> before 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Thee, </a:t>
            </a:r>
            <a:r>
              <a:rPr lang="en-US" sz="1600" b="1" dirty="0" err="1" smtClean="0">
                <a:solidFill>
                  <a:schemeClr val="tx1"/>
                </a:solidFill>
              </a:rPr>
              <a:t>Op’ning</a:t>
            </a:r>
            <a:r>
              <a:rPr lang="en-US" sz="1600" b="1" dirty="0" smtClean="0">
                <a:solidFill>
                  <a:schemeClr val="tx1"/>
                </a:solidFill>
              </a:rPr>
              <a:t> to the sun above.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Melt the clouds of sin and sadness; 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Drive the dark of doubt away;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Giver of immortal gladness, </a:t>
            </a:r>
          </a:p>
          <a:p>
            <a:pPr marL="457200" indent="-457200" algn="l"/>
            <a:r>
              <a:rPr lang="en-US" sz="1600" b="1" dirty="0" smtClean="0">
                <a:solidFill>
                  <a:schemeClr val="tx1"/>
                </a:solidFill>
              </a:rPr>
              <a:t>     Fill us with the light of day!</a:t>
            </a:r>
          </a:p>
          <a:p>
            <a:pPr marL="457200" indent="-457200" algn="l">
              <a:buAutoNum type="arabicPeriod"/>
            </a:pPr>
            <a:endParaRPr lang="en-US" sz="2200" b="1" dirty="0" smtClean="0">
              <a:solidFill>
                <a:schemeClr val="tx1"/>
              </a:solidFill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>
          <a:xfrm>
            <a:off x="4572000" y="1052736"/>
            <a:ext cx="4572000" cy="2520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 Thy works with joy surround Thee,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Earth and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heav’n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reflect Thy rays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Stars and angels sing around Thee,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 of unbroken praise.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Field and forest, vale and mountain,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 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Flow’ry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meadow, flashing sea,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Singing bird and flowing fountain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Call us to rejoice in Thee.</a:t>
            </a:r>
          </a:p>
        </p:txBody>
      </p:sp>
      <p:sp>
        <p:nvSpPr>
          <p:cNvPr id="8" name="부제목 2"/>
          <p:cNvSpPr txBox="1">
            <a:spLocks/>
          </p:cNvSpPr>
          <p:nvPr/>
        </p:nvSpPr>
        <p:spPr>
          <a:xfrm>
            <a:off x="4572000" y="4346340"/>
            <a:ext cx="4573016" cy="2511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Mortals, join the happy chorus,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Which the morning stars began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Father love is reigning o’er us,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 </a:t>
            </a:r>
            <a:r>
              <a:rPr kumimoji="0" lang="en-US" sz="16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Brother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love binds man to man.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Ever singing, march we onward,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Victors in the midst of strife,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Joyful music leads us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/>
              <a:t>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Sunward In the triumph song of life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196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Joyful, joyful, we adore Thee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21</cp:revision>
  <dcterms:created xsi:type="dcterms:W3CDTF">2015-08-08T13:07:13Z</dcterms:created>
  <dcterms:modified xsi:type="dcterms:W3CDTF">2017-04-24T15:05:29Z</dcterms:modified>
</cp:coreProperties>
</file>