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76" autoAdjust="0"/>
    <p:restoredTop sz="94727" autoAdjust="0"/>
  </p:normalViewPr>
  <p:slideViewPr>
    <p:cSldViewPr showGuides="1">
      <p:cViewPr>
        <p:scale>
          <a:sx n="55" d="100"/>
          <a:sy n="55" d="100"/>
        </p:scale>
        <p:origin x="-238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FFF18-83BA-49F6-81B5-F6022779D5D2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02BE8-6205-4D5B-9D64-85DA1A55B3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02BE8-6205-4D5B-9D64-85DA1A55B39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Great Thou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744416" cy="40466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How Great Thou Art </a:t>
            </a:r>
            <a:endParaRPr lang="ko-KR" altLang="en-US" sz="28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388076"/>
            <a:ext cx="9144000" cy="504056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 Lord my God, when I in awesome wonder, Consider all the worlds Thy hands have made;                        I see the stars, I hear the rolling thunder, Thy power throughout the universe displayed.</a:t>
            </a:r>
          </a:p>
          <a:p>
            <a:pPr algn="l"/>
            <a:endParaRPr lang="en-US" altLang="ko-KR" sz="1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Then sings my soul, my Savior God, to Thee,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How great Thou art! How great Thou art!(x2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through the woods, and forest glades I wander, And hear the birds sing sweetly in   the trees. When I look down, from lofty mountain grandeur And see the brook,                           and feel the gentle breeze.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when I think, that God, His Son not sparing;  Sent Him to die, I scarce can take it in;  That on the cross, my burden gladly bearing, He bled and died to take away my sin.</a:t>
            </a:r>
          </a:p>
          <a:p>
            <a:pPr algn="l"/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Christ shall come, with shout of acclamation, And take me home,                                what joy shall fill my heart. Then I shall bow, in humble adoration,                                                              And then proclaim, "My God, how great Thou art!“  </a:t>
            </a:r>
            <a:endParaRPr lang="en-US" altLang="ko-K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56</Words>
  <Application>Microsoft Office PowerPoint</Application>
  <PresentationFormat>On-screen Show (4:3)</PresentationFormat>
  <Paragraphs>16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How Great Thou 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admin</cp:lastModifiedBy>
  <cp:revision>63</cp:revision>
  <dcterms:created xsi:type="dcterms:W3CDTF">2015-08-08T13:07:13Z</dcterms:created>
  <dcterms:modified xsi:type="dcterms:W3CDTF">2026-06-22T16:01:50Z</dcterms:modified>
</cp:coreProperties>
</file>