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6" autoAdjust="0"/>
    <p:restoredTop sz="94660"/>
  </p:normalViewPr>
  <p:slideViewPr>
    <p:cSldViewPr showGuides="1">
      <p:cViewPr varScale="1">
        <p:scale>
          <a:sx n="65" d="100"/>
          <a:sy n="65" d="100"/>
        </p:scale>
        <p:origin x="-153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5F496-ACE1-4094-A746-CFB23D713568}" type="datetimeFigureOut">
              <a:rPr lang="ko-KR" altLang="en-US" smtClean="0"/>
              <a:pPr/>
              <a:t>2015-09-08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0ABC4-1E3C-413F-A545-EBCD3CEDD6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0ABC4-1E3C-413F-A545-EBCD3CEDD68B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2015-09-08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2015-09-08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2015-09-08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2015-09-08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2015-09-08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2015-09-08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2015-09-08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2015-09-08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2015-09-08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2015-09-08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2015-09-08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2015-09-08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구름2.png"/>
          <p:cNvPicPr>
            <a:picLocks noChangeAspect="1"/>
          </p:cNvPicPr>
          <p:nvPr/>
        </p:nvPicPr>
        <p:blipFill>
          <a:blip r:embed="rId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4704"/>
          </a:xfrm>
        </p:spPr>
        <p:txBody>
          <a:bodyPr anchor="t">
            <a:normAutofit/>
          </a:bodyPr>
          <a:lstStyle/>
          <a:p>
            <a:r>
              <a:rPr lang="en-US" sz="3200" b="1" dirty="0" smtClean="0"/>
              <a:t>Higher Ground </a:t>
            </a:r>
            <a:endParaRPr lang="ko-KR" altLang="en-US" sz="32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0" y="620688"/>
            <a:ext cx="9396536" cy="6237312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 </a:t>
            </a:r>
            <a:r>
              <a:rPr lang="en-US" sz="2000" b="1" dirty="0" smtClean="0">
                <a:solidFill>
                  <a:schemeClr val="tx1"/>
                </a:solidFill>
              </a:rPr>
              <a:t>I’m </a:t>
            </a:r>
            <a:r>
              <a:rPr lang="en-US" sz="2000" b="1" dirty="0" smtClean="0">
                <a:solidFill>
                  <a:schemeClr val="tx1"/>
                </a:solidFill>
              </a:rPr>
              <a:t>pressing on the upward </a:t>
            </a:r>
            <a:r>
              <a:rPr lang="en-US" sz="2000" b="1" dirty="0" smtClean="0">
                <a:solidFill>
                  <a:schemeClr val="tx1"/>
                </a:solidFill>
              </a:rPr>
              <a:t>way, New </a:t>
            </a:r>
            <a:r>
              <a:rPr lang="en-US" sz="2000" b="1" dirty="0" smtClean="0">
                <a:solidFill>
                  <a:schemeClr val="tx1"/>
                </a:solidFill>
              </a:rPr>
              <a:t>heights I’m gaining every day;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Still </a:t>
            </a:r>
            <a:r>
              <a:rPr lang="en-US" sz="2000" b="1" dirty="0" smtClean="0">
                <a:solidFill>
                  <a:schemeClr val="tx1"/>
                </a:solidFill>
              </a:rPr>
              <a:t>praying as I onward bound</a:t>
            </a:r>
            <a:r>
              <a:rPr lang="en-US" sz="2000" b="1" dirty="0" smtClean="0">
                <a:solidFill>
                  <a:schemeClr val="tx1"/>
                </a:solidFill>
              </a:rPr>
              <a:t>, Lord</a:t>
            </a:r>
            <a:r>
              <a:rPr lang="en-US" sz="2000" b="1" dirty="0" smtClean="0">
                <a:solidFill>
                  <a:schemeClr val="tx1"/>
                </a:solidFill>
              </a:rPr>
              <a:t>, plant my feet on higher ground</a:t>
            </a:r>
            <a:endParaRPr lang="ko-KR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 </a:t>
            </a:r>
            <a:r>
              <a:rPr lang="en-US" sz="2000" b="1" dirty="0" smtClean="0">
                <a:solidFill>
                  <a:schemeClr val="tx1"/>
                </a:solidFill>
              </a:rPr>
              <a:t>My heart has no desire to </a:t>
            </a:r>
            <a:r>
              <a:rPr lang="en-US" sz="2000" b="1" dirty="0" smtClean="0">
                <a:solidFill>
                  <a:schemeClr val="tx1"/>
                </a:solidFill>
              </a:rPr>
              <a:t>stay Where </a:t>
            </a:r>
            <a:r>
              <a:rPr lang="en-US" sz="2000" b="1" dirty="0" smtClean="0">
                <a:solidFill>
                  <a:schemeClr val="tx1"/>
                </a:solidFill>
              </a:rPr>
              <a:t>doubts arise and fears dismay;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Though </a:t>
            </a:r>
            <a:r>
              <a:rPr lang="en-US" sz="2000" b="1" dirty="0" smtClean="0">
                <a:solidFill>
                  <a:schemeClr val="tx1"/>
                </a:solidFill>
              </a:rPr>
              <a:t>some may dwell where these </a:t>
            </a:r>
            <a:r>
              <a:rPr lang="en-US" sz="2000" b="1" dirty="0" smtClean="0">
                <a:solidFill>
                  <a:schemeClr val="tx1"/>
                </a:solidFill>
              </a:rPr>
              <a:t>abound,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   My </a:t>
            </a:r>
            <a:r>
              <a:rPr lang="en-US" sz="2000" b="1" dirty="0" smtClean="0">
                <a:solidFill>
                  <a:schemeClr val="tx1"/>
                </a:solidFill>
              </a:rPr>
              <a:t>prayer, my aim, is higher ground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 </a:t>
            </a:r>
            <a:r>
              <a:rPr lang="en-US" sz="2000" b="1" dirty="0" smtClean="0">
                <a:solidFill>
                  <a:schemeClr val="tx1"/>
                </a:solidFill>
              </a:rPr>
              <a:t>I want to scale the utmost </a:t>
            </a:r>
            <a:r>
              <a:rPr lang="en-US" sz="2000" b="1" dirty="0" smtClean="0">
                <a:solidFill>
                  <a:schemeClr val="tx1"/>
                </a:solidFill>
              </a:rPr>
              <a:t>height And </a:t>
            </a:r>
            <a:r>
              <a:rPr lang="en-US" sz="2000" b="1" dirty="0" smtClean="0">
                <a:solidFill>
                  <a:schemeClr val="tx1"/>
                </a:solidFill>
              </a:rPr>
              <a:t>catch a gleam of glory bright;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But </a:t>
            </a:r>
            <a:r>
              <a:rPr lang="en-US" sz="2000" b="1" dirty="0" smtClean="0">
                <a:solidFill>
                  <a:schemeClr val="tx1"/>
                </a:solidFill>
              </a:rPr>
              <a:t>still I’ll pray till rest I’ve found</a:t>
            </a:r>
            <a:r>
              <a:rPr lang="en-US" sz="2000" b="1" dirty="0" smtClean="0">
                <a:solidFill>
                  <a:schemeClr val="tx1"/>
                </a:solidFill>
              </a:rPr>
              <a:t>, Lord</a:t>
            </a:r>
            <a:r>
              <a:rPr lang="en-US" sz="2000" b="1" dirty="0" smtClean="0">
                <a:solidFill>
                  <a:schemeClr val="tx1"/>
                </a:solidFill>
              </a:rPr>
              <a:t>, lead me on to higher ground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ko-KR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&lt;Refrain&gt;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  Lord</a:t>
            </a:r>
            <a:r>
              <a:rPr lang="en-US" sz="2000" b="1" dirty="0" smtClean="0">
                <a:solidFill>
                  <a:schemeClr val="tx1"/>
                </a:solidFill>
              </a:rPr>
              <a:t>, lift me up, and let me </a:t>
            </a:r>
            <a:r>
              <a:rPr lang="en-US" sz="2000" b="1" dirty="0" smtClean="0">
                <a:solidFill>
                  <a:schemeClr val="tx1"/>
                </a:solidFill>
              </a:rPr>
              <a:t>stand  By </a:t>
            </a:r>
            <a:r>
              <a:rPr lang="en-US" sz="2000" b="1" dirty="0" smtClean="0">
                <a:solidFill>
                  <a:schemeClr val="tx1"/>
                </a:solidFill>
              </a:rPr>
              <a:t>faith on </a:t>
            </a:r>
            <a:r>
              <a:rPr lang="en-US" sz="2000" b="1" dirty="0" smtClean="0">
                <a:solidFill>
                  <a:schemeClr val="tx1"/>
                </a:solidFill>
              </a:rPr>
              <a:t>Heaven’s table and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A </a:t>
            </a:r>
            <a:r>
              <a:rPr lang="en-US" sz="2000" b="1" dirty="0" smtClean="0">
                <a:solidFill>
                  <a:schemeClr val="tx1"/>
                </a:solidFill>
              </a:rPr>
              <a:t>higher plane than I have found</a:t>
            </a:r>
            <a:r>
              <a:rPr lang="en-US" sz="2000" b="1" dirty="0" smtClean="0">
                <a:solidFill>
                  <a:schemeClr val="tx1"/>
                </a:solidFill>
              </a:rPr>
              <a:t>, Lord</a:t>
            </a:r>
            <a:r>
              <a:rPr lang="en-US" sz="2000" b="1" dirty="0" smtClean="0">
                <a:solidFill>
                  <a:schemeClr val="tx1"/>
                </a:solidFill>
              </a:rPr>
              <a:t>, plant my feet on higher ground.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gher Gr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19</Words>
  <Application>Microsoft Office PowerPoint</Application>
  <PresentationFormat>On-screen Show (4:3)</PresentationFormat>
  <Paragraphs>14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Higher Ground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jungyeo park</cp:lastModifiedBy>
  <cp:revision>32</cp:revision>
  <dcterms:created xsi:type="dcterms:W3CDTF">2015-08-08T13:07:13Z</dcterms:created>
  <dcterms:modified xsi:type="dcterms:W3CDTF">2015-09-08T19:35:54Z</dcterms:modified>
</cp:coreProperties>
</file>