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143FF-87D8-4E20-9553-1BFCD668C5D8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 Is Thy Faithfulnes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4800600" cy="6095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Great is Thy faithfulness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10520"/>
            <a:ext cx="6248400" cy="5747480"/>
          </a:xfrm>
        </p:spPr>
        <p:txBody>
          <a:bodyPr>
            <a:noAutofit/>
          </a:bodyPr>
          <a:lstStyle/>
          <a:p>
            <a:pPr marL="266700" indent="-266700" algn="l">
              <a:lnSpc>
                <a:spcPct val="120000"/>
              </a:lnSpc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Great </a:t>
            </a:r>
            <a:r>
              <a:rPr lang="en-US" sz="2000" b="1" dirty="0" smtClean="0">
                <a:solidFill>
                  <a:schemeClr val="tx1"/>
                </a:solidFill>
              </a:rPr>
              <a:t>is Thy faithfulness, O God my Father,                                There is no shadow of turning with Thee;                                   Thou  </a:t>
            </a:r>
            <a:r>
              <a:rPr lang="en-US" sz="2000" b="1" dirty="0" err="1" smtClean="0">
                <a:solidFill>
                  <a:schemeClr val="tx1"/>
                </a:solidFill>
              </a:rPr>
              <a:t>changest</a:t>
            </a:r>
            <a:r>
              <a:rPr lang="en-US" sz="2000" b="1" dirty="0" smtClean="0">
                <a:solidFill>
                  <a:schemeClr val="tx1"/>
                </a:solidFill>
              </a:rPr>
              <a:t>  not, Thy compassions, they fail not                      As Thou hast been Thou forever wilt be. </a:t>
            </a:r>
          </a:p>
          <a:p>
            <a:pPr marL="266700" indent="-266700" algn="l">
              <a:lnSpc>
                <a:spcPct val="120000"/>
              </a:lnSpc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266700" indent="-266700" algn="l">
              <a:lnSpc>
                <a:spcPct val="12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b="1" dirty="0" smtClean="0">
                <a:solidFill>
                  <a:srgbClr val="FF0000"/>
                </a:solidFill>
              </a:rPr>
              <a:t>.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“Great is Thy faithfulness!” “Great is Thy faithfulness!”                Morning by morning new mercies I see;                                               All I have needed Thy hand hath provided—                            “Great is Thy faithfulness,” Lord, unto me!</a:t>
            </a:r>
          </a:p>
          <a:p>
            <a:pPr marL="514350" indent="-514350" algn="l">
              <a:lnSpc>
                <a:spcPct val="120000"/>
              </a:lnSpc>
            </a:pPr>
            <a:endParaRPr lang="en-US" sz="1100" b="1" dirty="0" smtClean="0">
              <a:solidFill>
                <a:schemeClr val="tx1"/>
              </a:solidFill>
            </a:endParaRPr>
          </a:p>
          <a:p>
            <a:pPr marL="266700" indent="-266700" algn="l">
              <a:lnSpc>
                <a:spcPct val="12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smtClean="0">
                <a:solidFill>
                  <a:schemeClr val="tx1"/>
                </a:solidFill>
              </a:rPr>
              <a:t>Pardon </a:t>
            </a:r>
            <a:r>
              <a:rPr lang="en-US" sz="2000" b="1" dirty="0" smtClean="0">
                <a:solidFill>
                  <a:schemeClr val="tx1"/>
                </a:solidFill>
              </a:rPr>
              <a:t>for sin and a peace that </a:t>
            </a:r>
            <a:r>
              <a:rPr lang="en-US" sz="2000" b="1" dirty="0" err="1" smtClean="0">
                <a:solidFill>
                  <a:schemeClr val="tx1"/>
                </a:solidFill>
              </a:rPr>
              <a:t>endureth</a:t>
            </a:r>
            <a:r>
              <a:rPr lang="en-US" sz="2000" b="1" dirty="0" smtClean="0">
                <a:solidFill>
                  <a:schemeClr val="tx1"/>
                </a:solidFill>
              </a:rPr>
              <a:t>,                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own dear presence to cheer and to guide;                     Strength for today and bright hope for tomorrow,                  Blessings all mine, with ten thousand </a:t>
            </a:r>
            <a:r>
              <a:rPr lang="en-US" sz="2000" b="1" dirty="0" smtClean="0">
                <a:solidFill>
                  <a:schemeClr val="tx1"/>
                </a:solidFill>
              </a:rPr>
              <a:t>beside   </a:t>
            </a:r>
            <a:endParaRPr lang="en-US" sz="11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Great is Thy faithfulness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신실 하신 주</dc:title>
  <dc:creator>jungyeo park</dc:creator>
  <cp:lastModifiedBy>mary</cp:lastModifiedBy>
  <cp:revision>19</cp:revision>
  <dcterms:created xsi:type="dcterms:W3CDTF">2015-09-28T03:59:39Z</dcterms:created>
  <dcterms:modified xsi:type="dcterms:W3CDTF">2017-05-14T03:15:37Z</dcterms:modified>
</cp:coreProperties>
</file>