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4492" autoAdjust="0"/>
    <p:restoredTop sz="95476" autoAdjust="0"/>
  </p:normalViewPr>
  <p:slideViewPr>
    <p:cSldViewPr showGuides="1">
      <p:cViewPr>
        <p:scale>
          <a:sx n="89" d="100"/>
          <a:sy n="89" d="100"/>
        </p:scale>
        <p:origin x="-1626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1" name="Picture 10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azing Grac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168352" cy="33265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Amazing Grace </a:t>
            </a:r>
            <a:endParaRPr lang="ko-KR" altLang="en-US" sz="36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7164288" cy="4392488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Amazing</a:t>
            </a:r>
            <a:r>
              <a:rPr lang="en-US" sz="1600" b="1" dirty="0" smtClean="0">
                <a:solidFill>
                  <a:schemeClr val="tx1"/>
                </a:solidFill>
              </a:rPr>
              <a:t> grace! How sweet the sound That saved a wretch like me!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 once was lost, but now am found; Was blind, but now I see.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’Twas</a:t>
            </a:r>
            <a:r>
              <a:rPr lang="en-US" sz="1600" b="1" dirty="0" smtClean="0">
                <a:solidFill>
                  <a:schemeClr val="tx1"/>
                </a:solidFill>
              </a:rPr>
              <a:t> grace that taught my heart to fear, And grace my fears relieved;</a:t>
            </a: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How precious did that grace appear The hour I first believed.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Through many dangers, toils and snares, I have already come;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’Tis</a:t>
            </a:r>
            <a:r>
              <a:rPr lang="en-US" sz="1600" b="1" dirty="0" smtClean="0">
                <a:solidFill>
                  <a:schemeClr val="tx1"/>
                </a:solidFill>
              </a:rPr>
              <a:t> grace hath brought me safe thus far, And grace will lead me home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The Lord has promised good to me, His Word my hope secures;</a:t>
            </a: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 will my Shield and Portion be, As long as life endures.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Yea, when this flesh and heart shall fail, And mortal life shall cease,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 shall possess, within the veil, A life of joy and peace.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When we’ve been there ten thousand years, Bright shining as the sun,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We’ve no less days to sing God’s praise Than when we’d first begun</a:t>
            </a:r>
            <a:r>
              <a:rPr lang="en-US" sz="2000" dirty="0" smtClean="0"/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Amazing Grace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admin</cp:lastModifiedBy>
  <cp:revision>46</cp:revision>
  <dcterms:created xsi:type="dcterms:W3CDTF">2015-08-08T13:07:13Z</dcterms:created>
  <dcterms:modified xsi:type="dcterms:W3CDTF">2026-06-23T02:46:13Z</dcterms:modified>
</cp:coreProperties>
</file>