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 showGuides="1"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060-49B6-4F54-9C59-FCC5FA6051FE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060-49B6-4F54-9C59-FCC5FA6051FE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060-49B6-4F54-9C59-FCC5FA6051FE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060-49B6-4F54-9C59-FCC5FA6051FE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060-49B6-4F54-9C59-FCC5FA6051FE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060-49B6-4F54-9C59-FCC5FA6051FE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060-49B6-4F54-9C59-FCC5FA6051FE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060-49B6-4F54-9C59-FCC5FA6051FE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060-49B6-4F54-9C59-FCC5FA6051FE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060-49B6-4F54-9C59-FCC5FA6051FE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7060-49B6-4F54-9C59-FCC5FA6051FE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E7060-49B6-4F54-9C59-FCC5FA6051FE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0A199-BAF7-4D6A-9145-ADB067CC6E9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Hail The Power Of Jesus' Name(Coronatio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2"/>
          <p:cNvSpPr txBox="1">
            <a:spLocks/>
          </p:cNvSpPr>
          <p:nvPr/>
        </p:nvSpPr>
        <p:spPr>
          <a:xfrm>
            <a:off x="0" y="609600"/>
            <a:ext cx="7315200" cy="4953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0" lang="en-US" altLang="ko-K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All hail the power of Jesus’ Name! Let angels prostrate fall;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      Bring forth the royal diadem, And crown Him Lord of all!(x2)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 2. Ye chosen seed of Israel’s race,   Ye ransomed from the fall,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 Hail Him Who saves you by His grace,  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      And crown Him Lord of all!(x2)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 3.  Let every kindred, every tribe, On this terrestrial ball,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 To Him all majesty ascribe,  And crown Him Lord of all! (x2)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 4.  Oh, that with yonder sacred throng  We at His feet may fall!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  We’ll join the everlasting song, And crown Him Lord of all !(x2)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3825" y="0"/>
            <a:ext cx="89154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solidFill>
                  <a:schemeClr val="bg1"/>
                </a:solidFill>
              </a:rPr>
              <a:t> All Hail The Power Of Jesus' Name(Coronation) </a:t>
            </a:r>
            <a:endParaRPr lang="en-US" sz="3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59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jungyeo park</dc:creator>
  <cp:lastModifiedBy>admin</cp:lastModifiedBy>
  <cp:revision>26</cp:revision>
  <dcterms:created xsi:type="dcterms:W3CDTF">2015-09-22T13:40:21Z</dcterms:created>
  <dcterms:modified xsi:type="dcterms:W3CDTF">2026-06-23T14:22:20Z</dcterms:modified>
</cp:coreProperties>
</file>