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9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89" d="100"/>
          <a:sy n="89" d="100"/>
        </p:scale>
        <p:origin x="-834" y="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A3E0E6-D66A-465C-89BC-3E3D0C60EB42}" type="datetimeFigureOut">
              <a:rPr lang="en-US" smtClean="0"/>
              <a:pPr/>
              <a:t>9/25/2015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83E3A2-2135-4BE2-AC47-B8E16F54FB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3E3A2-2135-4BE2-AC47-B8E16F54FB7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1301D-A727-4348-9570-0A76A19C4D24}" type="datetimeFigureOut">
              <a:rPr lang="en-US" smtClean="0"/>
              <a:pPr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1AFF-3375-4AC7-9824-41E79DC607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1301D-A727-4348-9570-0A76A19C4D24}" type="datetimeFigureOut">
              <a:rPr lang="en-US" smtClean="0"/>
              <a:pPr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1AFF-3375-4AC7-9824-41E79DC607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1301D-A727-4348-9570-0A76A19C4D24}" type="datetimeFigureOut">
              <a:rPr lang="en-US" smtClean="0"/>
              <a:pPr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1AFF-3375-4AC7-9824-41E79DC607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1301D-A727-4348-9570-0A76A19C4D24}" type="datetimeFigureOut">
              <a:rPr lang="en-US" smtClean="0"/>
              <a:pPr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1AFF-3375-4AC7-9824-41E79DC607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1301D-A727-4348-9570-0A76A19C4D24}" type="datetimeFigureOut">
              <a:rPr lang="en-US" smtClean="0"/>
              <a:pPr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1AFF-3375-4AC7-9824-41E79DC607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1301D-A727-4348-9570-0A76A19C4D24}" type="datetimeFigureOut">
              <a:rPr lang="en-US" smtClean="0"/>
              <a:pPr/>
              <a:t>9/25/2015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1AFF-3375-4AC7-9824-41E79DC607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1301D-A727-4348-9570-0A76A19C4D24}" type="datetimeFigureOut">
              <a:rPr lang="en-US" smtClean="0"/>
              <a:pPr/>
              <a:t>9/25/2015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1AFF-3375-4AC7-9824-41E79DC607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1301D-A727-4348-9570-0A76A19C4D24}" type="datetimeFigureOut">
              <a:rPr lang="en-US" smtClean="0"/>
              <a:pPr/>
              <a:t>9/25/2015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1AFF-3375-4AC7-9824-41E79DC607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1301D-A727-4348-9570-0A76A19C4D24}" type="datetimeFigureOut">
              <a:rPr lang="en-US" smtClean="0"/>
              <a:pPr/>
              <a:t>9/25/2015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1AFF-3375-4AC7-9824-41E79DC607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1301D-A727-4348-9570-0A76A19C4D24}" type="datetimeFigureOut">
              <a:rPr lang="en-US" smtClean="0"/>
              <a:pPr/>
              <a:t>9/25/2015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1AFF-3375-4AC7-9824-41E79DC607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1301D-A727-4348-9570-0A76A19C4D24}" type="datetimeFigureOut">
              <a:rPr lang="en-US" smtClean="0"/>
              <a:pPr/>
              <a:t>9/25/2015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1AFF-3375-4AC7-9824-41E79DC607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1301D-A727-4348-9570-0A76A19C4D24}" type="datetimeFigureOut">
              <a:rPr lang="en-US" smtClean="0"/>
              <a:pPr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C1AFF-3375-4AC7-9824-41E79DC607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/>
          <p:cNvSpPr txBox="1">
            <a:spLocks/>
          </p:cNvSpPr>
          <p:nvPr/>
        </p:nvSpPr>
        <p:spPr>
          <a:xfrm>
            <a:off x="304800" y="0"/>
            <a:ext cx="84582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ko-KR" altLang="en-US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일러스트레이터</a:t>
            </a:r>
            <a:r>
              <a:rPr lang="en-US" altLang="ko-KR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ko-KR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Blend</a:t>
            </a:r>
            <a:r>
              <a:rPr lang="ko-KR" altLang="en-US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이용하여 </a:t>
            </a:r>
            <a:r>
              <a:rPr lang="ko-KR" altLang="en-US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디자인하기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5" name="Picture 14" descr="tool ba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764704"/>
            <a:ext cx="705991" cy="532859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4" name="Rectangle 4"/>
          <p:cNvSpPr/>
          <p:nvPr/>
        </p:nvSpPr>
        <p:spPr>
          <a:xfrm>
            <a:off x="533400" y="3886200"/>
            <a:ext cx="381000" cy="381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7" name="Rectangle 28"/>
          <p:cNvSpPr/>
          <p:nvPr/>
        </p:nvSpPr>
        <p:spPr>
          <a:xfrm>
            <a:off x="1219200" y="685800"/>
            <a:ext cx="7817296" cy="1447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ko-KR" sz="2000" b="1" u="sng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Blend Tool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- 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두 개이상의 오브젝트의 중간단계를 만들어줌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-  Object&gt; Blend&gt; Make</a:t>
            </a: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- 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또는 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Blend Tool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로 오브젝트 클릭하여 적용할 수 있음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                   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                                              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   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838200" y="1066800"/>
            <a:ext cx="457200" cy="3048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29" descr="201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76487" y="2209800"/>
            <a:ext cx="4391025" cy="990599"/>
          </a:xfrm>
          <a:prstGeom prst="rect">
            <a:avLst/>
          </a:prstGeom>
        </p:spPr>
      </p:pic>
      <p:sp>
        <p:nvSpPr>
          <p:cNvPr id="31" name="Rectangle 28"/>
          <p:cNvSpPr/>
          <p:nvPr/>
        </p:nvSpPr>
        <p:spPr>
          <a:xfrm>
            <a:off x="1219200" y="3200400"/>
            <a:ext cx="7772400" cy="3657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1.Type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로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2015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쓰기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면색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: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없음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선색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: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빨간색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 </a:t>
            </a: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이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Blend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하려면 선색 혹은 면색 둘 중 하나만 색상선택해야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.</a:t>
            </a: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2. 2015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선택해서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Type&gt; Create outline</a:t>
            </a: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3. 2015 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Alt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키 눌러 하나 더 복사해서 적절히 이동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4.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두 개의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2015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선택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&gt; Object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&gt; Blend&gt; Make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5. </a:t>
            </a:r>
            <a:r>
              <a:rPr lang="en-US" altLang="ko-KR" sz="2000" b="1" u="sng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Blend Tool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두번 클릭하여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Blend Option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불러냄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. </a:t>
            </a: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색상 중간 단계가 한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가지일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경우 </a:t>
            </a:r>
            <a:r>
              <a:rPr lang="en-US" altLang="ko-KR" sz="2000" b="1" u="sng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Spacing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을 클릭 하여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Specified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step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의 값을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20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혹은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10-30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정도 값으로 바꿈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Smooth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color       :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중간단계색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Specified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step      :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두 오브젝트사이의 변화 단계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Specified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distance: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두 오브젝트사이의 거리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 </a:t>
            </a:r>
          </a:p>
          <a:p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                   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                                              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   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flipH="1" flipV="1">
            <a:off x="838200" y="4191000"/>
            <a:ext cx="762000" cy="838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35" descr="blend option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239000" y="3886200"/>
            <a:ext cx="1905000" cy="1228725"/>
          </a:xfrm>
          <a:prstGeom prst="rect">
            <a:avLst/>
          </a:prstGeom>
        </p:spPr>
      </p:pic>
      <p:cxnSp>
        <p:nvCxnSpPr>
          <p:cNvPr id="38" name="Straight Arrow Connector 37"/>
          <p:cNvCxnSpPr/>
          <p:nvPr/>
        </p:nvCxnSpPr>
        <p:spPr>
          <a:xfrm flipV="1">
            <a:off x="7086600" y="4724400"/>
            <a:ext cx="228600" cy="533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304800" y="0"/>
            <a:ext cx="84582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altLang="ko-KR" sz="4400" b="1" dirty="0" smtClean="0">
                <a:solidFill>
                  <a:srgbClr val="FF0000"/>
                </a:solidFill>
              </a:rPr>
              <a:t>Blend</a:t>
            </a:r>
            <a:r>
              <a:rPr lang="ko-KR" altLang="en-US" sz="44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4400" b="1" dirty="0" smtClean="0">
                <a:solidFill>
                  <a:srgbClr val="FF0000"/>
                </a:solidFill>
              </a:rPr>
              <a:t>이용하여 디자인하기</a:t>
            </a:r>
            <a:endParaRPr lang="en-US" sz="4400" b="1" dirty="0" smtClean="0">
              <a:solidFill>
                <a:srgbClr val="FF0000"/>
              </a:solidFill>
            </a:endParaRPr>
          </a:p>
        </p:txBody>
      </p:sp>
      <p:pic>
        <p:nvPicPr>
          <p:cNvPr id="4" name="Picture 3" descr="2015 EVENT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609600"/>
            <a:ext cx="3962400" cy="1288869"/>
          </a:xfrm>
          <a:prstGeom prst="rect">
            <a:avLst/>
          </a:prstGeom>
        </p:spPr>
      </p:pic>
      <p:pic>
        <p:nvPicPr>
          <p:cNvPr id="5" name="Picture 4" descr="2015 EVENT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24400" y="609600"/>
            <a:ext cx="3733800" cy="1233488"/>
          </a:xfrm>
          <a:prstGeom prst="rect">
            <a:avLst/>
          </a:prstGeom>
        </p:spPr>
      </p:pic>
      <p:pic>
        <p:nvPicPr>
          <p:cNvPr id="6" name="Picture 5" descr="2015 EVENT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" y="1905000"/>
            <a:ext cx="2438400" cy="1185053"/>
          </a:xfrm>
          <a:prstGeom prst="rect">
            <a:avLst/>
          </a:prstGeom>
        </p:spPr>
      </p:pic>
      <p:pic>
        <p:nvPicPr>
          <p:cNvPr id="8" name="Picture 7" descr="2015 EVENT5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162300" y="1981200"/>
            <a:ext cx="2819400" cy="1143000"/>
          </a:xfrm>
          <a:prstGeom prst="rect">
            <a:avLst/>
          </a:prstGeom>
        </p:spPr>
      </p:pic>
      <p:sp>
        <p:nvSpPr>
          <p:cNvPr id="9" name="Rectangle 28"/>
          <p:cNvSpPr/>
          <p:nvPr/>
        </p:nvSpPr>
        <p:spPr>
          <a:xfrm>
            <a:off x="0" y="3200400"/>
            <a:ext cx="9144000" cy="3657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1.TYPE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으로 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2015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쓰기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면색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;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검정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선색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: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노랑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Stroke:1 pt</a:t>
            </a: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2. 2015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그대로 복사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 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선색은 없음으로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면색은 노랑으로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 </a:t>
            </a: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나중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2015&gt;Object&gt; Arrange&gt; Send  to back</a:t>
            </a: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3.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두 개의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2015&gt;Type&gt;Create Outline&gt;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두 개의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2015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에 각각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&gt;Object&gt;Group</a:t>
            </a: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4.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두 개의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2015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선택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&gt;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Blend tool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두번 클릭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&gt; Blend Option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나타나면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&gt;</a:t>
            </a: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</a:t>
            </a:r>
            <a:r>
              <a:rPr lang="en-US" altLang="ko-KR" sz="2000" b="1" u="sng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Spacing: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Specified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distance  2pt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설정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5.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두 개의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2015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선택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&gt; Object&gt;Blend&gt;Make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6. Lasso tool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로 위글자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2015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선택해서  이동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 Scale tool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로 확대 축소해서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위의 글자처럼  만들기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7.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Object&gt; Envelope Distort&gt; Make with Warp, Style, Bend, Distortion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수치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바꾸어 자신이 원하는 글자 만들기 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Preview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체크해서 미리보기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&gt;OK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                   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                                              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   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10" name="Picture 9" descr="2015 EVENT5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248400" y="1905000"/>
            <a:ext cx="2514600" cy="11169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sta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914400"/>
            <a:ext cx="4019550" cy="5486400"/>
          </a:xfrm>
        </p:spPr>
      </p:pic>
      <p:sp>
        <p:nvSpPr>
          <p:cNvPr id="6" name="Rectangle 28"/>
          <p:cNvSpPr/>
          <p:nvPr/>
        </p:nvSpPr>
        <p:spPr>
          <a:xfrm>
            <a:off x="4419600" y="914400"/>
            <a:ext cx="4724400" cy="5943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7200" indent="-457200">
              <a:buAutoNum type="arabicPeriod"/>
            </a:pP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Rectangle tool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에서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Star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선택하고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Alt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키 누르면 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Star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대화상자 나타남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.</a:t>
            </a:r>
          </a:p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Radius1:100,</a:t>
            </a:r>
          </a:p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Radius2: 20,</a:t>
            </a:r>
          </a:p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Points:4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입력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2. Alt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키눌러 별 여러 개 복사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3.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별 모두 선택 후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&gt;Object&gt;  Transform&gt;Transform Each</a:t>
            </a:r>
          </a:p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Scale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 Move,</a:t>
            </a:r>
          </a:p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Angle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값 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바꾸어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주고 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Random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체크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4. Rectangle tool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로 하늘 만들어주고 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별색과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같게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면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색 만든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후 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Object&gt;Arrange&gt;Bring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to front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>
              <a:buAutoNum type="arabicPeriod"/>
            </a:pP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                   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                                              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   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7" name="Picture 6" descr="star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24600" y="1676400"/>
            <a:ext cx="2505075" cy="1066800"/>
          </a:xfrm>
          <a:prstGeom prst="rect">
            <a:avLst/>
          </a:prstGeom>
        </p:spPr>
      </p:pic>
      <p:pic>
        <p:nvPicPr>
          <p:cNvPr id="8" name="Picture 7" descr="Transform Each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77000" y="3810000"/>
            <a:ext cx="2362200" cy="160020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304800" y="0"/>
            <a:ext cx="84582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ko-KR" altLang="en-US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일러스트레이터</a:t>
            </a:r>
            <a:r>
              <a:rPr lang="en-US" altLang="ko-KR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ko-KR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Blend</a:t>
            </a:r>
            <a:r>
              <a:rPr lang="ko-KR" altLang="en-US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ko-KR" altLang="en-US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이용하여 디자인하기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04800" y="0"/>
            <a:ext cx="84582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ko-KR" altLang="en-US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일러스트레이터로 무당벌레 만들기  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8"/>
          <p:cNvSpPr/>
          <p:nvPr/>
        </p:nvSpPr>
        <p:spPr>
          <a:xfrm>
            <a:off x="838200" y="2209800"/>
            <a:ext cx="8305800" cy="4648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7200" indent="-457200">
              <a:buAutoNum type="arabicPeriod"/>
            </a:pP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Ellipse Tool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로 무당벌레 몸통위 삘간 껍질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검은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4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개의 점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그리기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2.   Ellipse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Tool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로 검은  몸통위 껍질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Ellipse Tool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로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흰 눈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검은 눈동자 그리기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3.   Alt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키 눌러 눈 복사하고  이동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연필툴로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2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개의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더듬이  그리기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>
              <a:buAutoNum type="arabicPeriod" startAt="4"/>
            </a:pP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연필툴로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3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개의 다리 그리기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  3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개의 다리 선택후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Reflect tool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클릭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</a:t>
            </a:r>
          </a:p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  Alt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키 눌러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몸통위 삘간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껍질 정 가운데  한 지점 찍으면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Reflect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대화상자 나타남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. Vertical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체크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각도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90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도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</a:t>
            </a:r>
          </a:p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   Copy&gt;OK</a:t>
            </a:r>
          </a:p>
          <a:p>
            <a:pPr marL="457200" indent="-457200"/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5. 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날개 핀 무당벌레 만들려면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Ellipse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Tool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로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  무당벌레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몸통위 삘간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껍질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동그랗게 그리기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 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  Convert anchor point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툴로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양쪽 사이드 클릭하여 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그림처럼 만들기 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4" name="Picture 3" descr="무당발레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0" y="685800"/>
            <a:ext cx="3886200" cy="1447800"/>
          </a:xfrm>
          <a:prstGeom prst="rect">
            <a:avLst/>
          </a:prstGeom>
        </p:spPr>
      </p:pic>
      <p:pic>
        <p:nvPicPr>
          <p:cNvPr id="5" name="Picture 4" descr="tool ba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371600"/>
            <a:ext cx="705991" cy="532859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Rectangle 4"/>
          <p:cNvSpPr/>
          <p:nvPr/>
        </p:nvSpPr>
        <p:spPr>
          <a:xfrm>
            <a:off x="304800" y="2743200"/>
            <a:ext cx="381000" cy="381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4191000" y="1143000"/>
            <a:ext cx="152400" cy="144780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4"/>
          <p:cNvSpPr/>
          <p:nvPr/>
        </p:nvSpPr>
        <p:spPr>
          <a:xfrm>
            <a:off x="0" y="3429000"/>
            <a:ext cx="381000" cy="2286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12" name="Picture 11" descr="reflec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86600" y="4419600"/>
            <a:ext cx="2057400" cy="1219200"/>
          </a:xfrm>
          <a:prstGeom prst="rect">
            <a:avLst/>
          </a:prstGeom>
        </p:spPr>
      </p:pic>
      <p:pic>
        <p:nvPicPr>
          <p:cNvPr id="14" name="Picture 13" descr="무당벌레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086600" y="5715000"/>
            <a:ext cx="981075" cy="68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04800" y="0"/>
            <a:ext cx="84582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ko-KR" altLang="en-US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일러스트레이터로 무당벌레 만들기  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8"/>
          <p:cNvSpPr/>
          <p:nvPr/>
        </p:nvSpPr>
        <p:spPr>
          <a:xfrm>
            <a:off x="838200" y="2057400"/>
            <a:ext cx="8153400" cy="4800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6.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검은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점 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4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개 그리기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                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이 그림 모두 선택하고  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Rotate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툴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선택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 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Alt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키 눌러 기준점  찍으면 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Rotate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대화상자 나타남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>
              <a:buAutoNum type="arabicPeriod" startAt="7"/>
            </a:pP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7.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Rotate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대화상자에서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Angle 180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도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&gt; Copy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선택하면 대칭되어 복사됨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8.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Ellipse Tool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로 검은  몸통위 껍질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 Ellipse Tool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로 검은  몸통위 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껍질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Object&gt;Arrange&gt;Send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to back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Ellipse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Tool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로  흰 눈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검은 눈동자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그리기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9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Alt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키 눌러 눈 복사하고 이동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연필 툴로 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2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개의 더듬이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그리기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10.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연필 툴로 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6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개의 다리그리기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11. Ellipse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Tool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로 두 날개 그리기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날개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Object&gt;Arrange&gt;</a:t>
            </a:r>
          </a:p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 Send to back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4" name="Picture 3" descr="무당발레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0" y="685800"/>
            <a:ext cx="3886200" cy="1295400"/>
          </a:xfrm>
          <a:prstGeom prst="rect">
            <a:avLst/>
          </a:prstGeom>
        </p:spPr>
      </p:pic>
      <p:pic>
        <p:nvPicPr>
          <p:cNvPr id="5" name="Picture 4" descr="tool ba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371600"/>
            <a:ext cx="705991" cy="532859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Rectangle 4"/>
          <p:cNvSpPr/>
          <p:nvPr/>
        </p:nvSpPr>
        <p:spPr>
          <a:xfrm>
            <a:off x="304800" y="2743200"/>
            <a:ext cx="381000" cy="381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1" name="Rectangle 4"/>
          <p:cNvSpPr/>
          <p:nvPr/>
        </p:nvSpPr>
        <p:spPr>
          <a:xfrm>
            <a:off x="0" y="3429000"/>
            <a:ext cx="381000" cy="2286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13" name="Picture 12" descr="무당벌레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10000" y="2133600"/>
            <a:ext cx="947737" cy="5111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578</Words>
  <Application>Microsoft Office PowerPoint</Application>
  <PresentationFormat>On-screen Show (4:3)</PresentationFormat>
  <Paragraphs>96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jungyeo park</dc:creator>
  <cp:lastModifiedBy>jungyeo park</cp:lastModifiedBy>
  <cp:revision>60</cp:revision>
  <dcterms:created xsi:type="dcterms:W3CDTF">2015-09-24T17:41:12Z</dcterms:created>
  <dcterms:modified xsi:type="dcterms:W3CDTF">2015-09-25T23:59:16Z</dcterms:modified>
</cp:coreProperties>
</file>