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2" r:id="rId4"/>
    <p:sldId id="264" r:id="rId5"/>
    <p:sldId id="266" r:id="rId6"/>
    <p:sldId id="27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>
        <p:scale>
          <a:sx n="66" d="100"/>
          <a:sy n="66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7808-6CA8-4FAC-A781-4C3E453F2067}" type="datetimeFigureOut">
              <a:rPr lang="ko-KR" altLang="en-US" smtClean="0"/>
              <a:pPr/>
              <a:t>2015-10-02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A202-6FA1-4983-B038-9D5E5155A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8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1.File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  import&gt;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Import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to library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사이즈가 같은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장의 사진을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library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import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프레임클릭하고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Library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있는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장사진을  작업영역으로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끌고오기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프레임에 키프레임 생김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3.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Window&gt;Property </a:t>
            </a:r>
            <a:r>
              <a:rPr lang="ko-KR" altLang="en-US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여길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클릭해서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Background Dimension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크기를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사진사이즈와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같게하고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혹은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Modify&gt;Document&gt; Dimension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사진움직임을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빠르게하기 위해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Frame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rate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를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12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으로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바꿈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사진과 작업영역을 일치시키기 위해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사진을 클릭하고 아래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Property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x:0  y:0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기입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커서를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24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프레임에 가져가서 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&gt;Insert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frame</a:t>
            </a: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043608" y="188640"/>
            <a:ext cx="7056784" cy="6614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Flash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Frame by Frame Animation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203848" y="2225255"/>
            <a:ext cx="5940152" cy="1203745"/>
            <a:chOff x="3113775" y="2417460"/>
            <a:chExt cx="5886208" cy="1146424"/>
          </a:xfrm>
        </p:grpSpPr>
        <p:pic>
          <p:nvPicPr>
            <p:cNvPr id="16" name="Picture 15" descr="property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1" y="2417460"/>
              <a:ext cx="4139952" cy="1146424"/>
            </a:xfrm>
            <a:prstGeom prst="rect">
              <a:avLst/>
            </a:prstGeom>
          </p:spPr>
        </p:pic>
        <p:sp>
          <p:nvSpPr>
            <p:cNvPr id="17" name="Rectangle 4"/>
            <p:cNvSpPr/>
            <p:nvPr/>
          </p:nvSpPr>
          <p:spPr>
            <a:xfrm>
              <a:off x="6353239" y="2623197"/>
              <a:ext cx="644823" cy="274315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113775" y="2603777"/>
              <a:ext cx="3296319" cy="15658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4" descr="DOCUMENT DIMENS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645024"/>
            <a:ext cx="3600450" cy="2592288"/>
          </a:xfrm>
          <a:prstGeom prst="rect">
            <a:avLst/>
          </a:prstGeom>
        </p:spPr>
      </p:pic>
      <p:sp>
        <p:nvSpPr>
          <p:cNvPr id="27" name="Rectangle 4"/>
          <p:cNvSpPr/>
          <p:nvPr/>
        </p:nvSpPr>
        <p:spPr>
          <a:xfrm>
            <a:off x="6156176" y="4725144"/>
            <a:ext cx="2016224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21" name="Picture 20" descr="property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4941168"/>
            <a:ext cx="3752850" cy="1400175"/>
          </a:xfrm>
          <a:prstGeom prst="rect">
            <a:avLst/>
          </a:prstGeom>
        </p:spPr>
      </p:pic>
      <p:sp>
        <p:nvSpPr>
          <p:cNvPr id="22" name="Rectangle 4"/>
          <p:cNvSpPr/>
          <p:nvPr/>
        </p:nvSpPr>
        <p:spPr>
          <a:xfrm>
            <a:off x="1475656" y="5733256"/>
            <a:ext cx="650732" cy="5040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8"/>
          <p:cNvSpPr/>
          <p:nvPr/>
        </p:nvSpPr>
        <p:spPr>
          <a:xfrm>
            <a:off x="0" y="764704"/>
            <a:ext cx="9144000" cy="6093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6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프레임에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커서가져가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&gt;Insert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blank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Keyframe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프레임클릭한 상태에서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library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의두번째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 작업영역으로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</a:t>
            </a:r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끌고오기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사진과 작업영역을 일치시키기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위해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사진을 클릭하고 아래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Property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x:0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y:0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기입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커서를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49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프레임에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가져가서 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&gt;Insert Frame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8.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프레임에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커서가져가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&gt;Insert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blank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Keyframe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 클릭한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상태에서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library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의세 번째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 작업영역으로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                      </a:t>
            </a:r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끌고오기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사진과 작업영역을 일치시키기 위해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사진을 클릭하고 아래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Property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x:0  y:0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기입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9.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커서를 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에 가져가서 우측마우스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&gt;Insert Frame</a:t>
            </a: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10. </a:t>
            </a:r>
            <a:r>
              <a:rPr lang="ko-KR" altLang="en-US" sz="2000" b="1" u="sng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 추가 버튼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눌러 레이어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를 만듬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TYPE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을 이용하여 자기가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원하는 글자색골라 원하는 문자 쓰기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레이어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프레임을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75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프레임까지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insert frame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눌러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프레임과 같게 만들기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</a:t>
            </a: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11.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글자를 정렬하기  위해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Window&gt;Align&gt;</a:t>
            </a: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To stage&gt;Align horizontal center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Align 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 Vertical center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조절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적당히 아래나 위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가운데 등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자신이 원하는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위치로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글자이동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372200" y="4797152"/>
            <a:ext cx="2448272" cy="1681757"/>
            <a:chOff x="6012160" y="4797152"/>
            <a:chExt cx="2448272" cy="1681757"/>
          </a:xfrm>
        </p:grpSpPr>
        <p:pic>
          <p:nvPicPr>
            <p:cNvPr id="7" name="Picture 6" descr="align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12160" y="4797152"/>
              <a:ext cx="2448272" cy="168175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Rectangle 4"/>
            <p:cNvSpPr/>
            <p:nvPr/>
          </p:nvSpPr>
          <p:spPr>
            <a:xfrm>
              <a:off x="7812360" y="5805264"/>
              <a:ext cx="576064" cy="432048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9" name="Rectangle 4"/>
            <p:cNvSpPr/>
            <p:nvPr/>
          </p:nvSpPr>
          <p:spPr>
            <a:xfrm>
              <a:off x="6444208" y="5301208"/>
              <a:ext cx="216024" cy="2880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</p:grpSp>
      <p:sp>
        <p:nvSpPr>
          <p:cNvPr id="10" name="Rectangle 4"/>
          <p:cNvSpPr/>
          <p:nvPr/>
        </p:nvSpPr>
        <p:spPr>
          <a:xfrm>
            <a:off x="7596336" y="5373216"/>
            <a:ext cx="216024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043608" y="188640"/>
            <a:ext cx="7056784" cy="6614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Flash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Frame by Frame Animation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8"/>
          <p:cNvSpPr/>
          <p:nvPr/>
        </p:nvSpPr>
        <p:spPr>
          <a:xfrm>
            <a:off x="0" y="692696"/>
            <a:ext cx="9144000" cy="6165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12. </a:t>
            </a:r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Control&gt; Test Movie 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혹은  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Ctrl+Enter</a:t>
            </a:r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marL="457200" indent="-457200"/>
            <a:endParaRPr lang="en-US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43608" y="188640"/>
            <a:ext cx="7056784" cy="6614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Flash</a:t>
            </a: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Frame by Frame Animation</a:t>
            </a:r>
          </a:p>
        </p:txBody>
      </p:sp>
      <p:pic>
        <p:nvPicPr>
          <p:cNvPr id="10" name="Picture 9" descr="stag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92696"/>
            <a:ext cx="8839200" cy="5472608"/>
          </a:xfrm>
          <a:prstGeom prst="rect">
            <a:avLst/>
          </a:prstGeom>
        </p:spPr>
      </p:pic>
      <p:sp>
        <p:nvSpPr>
          <p:cNvPr id="12" name="Rectangle 4"/>
          <p:cNvSpPr/>
          <p:nvPr/>
        </p:nvSpPr>
        <p:spPr>
          <a:xfrm>
            <a:off x="179512" y="1772816"/>
            <a:ext cx="288032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512" y="2420888"/>
            <a:ext cx="1164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u="sng" dirty="0" smtClean="0">
                <a:latin typeface="Batang" pitchFamily="18" charset="-127"/>
                <a:ea typeface="Batang" pitchFamily="18" charset="-127"/>
              </a:rPr>
              <a:t> 레이어 </a:t>
            </a:r>
            <a:endParaRPr lang="en-US" altLang="ko-KR" b="1" u="sng" dirty="0" smtClean="0">
              <a:latin typeface="Batang" pitchFamily="18" charset="-127"/>
              <a:ea typeface="Batang" pitchFamily="18" charset="-127"/>
            </a:endParaRPr>
          </a:p>
          <a:p>
            <a:r>
              <a:rPr lang="ko-KR" altLang="en-US" b="1" u="sng" dirty="0" smtClean="0">
                <a:latin typeface="Batang" pitchFamily="18" charset="-127"/>
                <a:ea typeface="Batang" pitchFamily="18" charset="-127"/>
              </a:rPr>
              <a:t>추가 </a:t>
            </a:r>
            <a:r>
              <a:rPr lang="ko-KR" altLang="en-US" b="1" u="sng" dirty="0" smtClean="0">
                <a:latin typeface="Batang" pitchFamily="18" charset="-127"/>
                <a:ea typeface="Batang" pitchFamily="18" charset="-127"/>
              </a:rPr>
              <a:t>버튼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5536" y="2132856"/>
            <a:ext cx="432048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624736"/>
          </a:xfrm>
          <a:noFill/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File&gt;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New&gt;Action script 2.0&gt;OK 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 startAt="2"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Modify&gt;Document properties&gt;dimension 300px, 100px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  Background color: black, Frame rate: 30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 startAt="3"/>
            </a:pP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프레임에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Type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이용하여 원하는 글자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입력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ex: Amazing Grace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 Font;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가능한 긁은 글자체 선택해야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,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글자색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:White, Font size;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글자를 정중앙에 위치시키기위해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WINDOW&gt;ALIGN&gt;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To stage&gt;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  Align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horizontal center,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Align Vertical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center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조절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>
              <a:buAutoNum type="arabicPeriod" startAt="4"/>
            </a:pP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글자선택한 상태에서 심볼로 등록하기 위해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F8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누르고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TYPE: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무비클립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  Registration: center name:Text1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5. 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프레임을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40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프레임까지 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insert frame,   40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     선택하고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 우측마우스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&gt;Insert </a:t>
            </a:r>
            <a:r>
              <a:rPr lang="en-US" altLang="ko-KR" sz="2000" b="1" dirty="0" err="1" smtClean="0">
                <a:latin typeface="Batang" pitchFamily="18" charset="-127"/>
                <a:ea typeface="Batang" pitchFamily="18" charset="-127"/>
              </a:rPr>
              <a:t>K</a:t>
            </a:r>
            <a:r>
              <a:rPr lang="en-US" altLang="ko-KR" sz="2000" b="1" dirty="0" err="1" smtClean="0">
                <a:latin typeface="Batang" pitchFamily="18" charset="-127"/>
                <a:ea typeface="Batang" pitchFamily="18" charset="-127"/>
              </a:rPr>
              <a:t>eyframe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AutoNum type="arabicPeriod" startAt="6"/>
            </a:pP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키프레임으로 돌아가서 </a:t>
            </a:r>
            <a:r>
              <a:rPr lang="en-US" altLang="ko-KR" sz="2000" b="1" u="sng" dirty="0" smtClean="0">
                <a:latin typeface="Batang" pitchFamily="18" charset="-127"/>
                <a:ea typeface="Batang" pitchFamily="18" charset="-127"/>
              </a:rPr>
              <a:t>Transform tool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이용하여  글자를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크게 만든다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.</a:t>
            </a: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7.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프레임을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125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프레임까지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Insert frame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눌러 프레임 늘려줌 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8.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80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프레임에 각각 우측마우스 눌러 키프레임 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만들어 줌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.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80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 글자크기는 그대로 두고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 글자 크기를 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   </a:t>
            </a:r>
            <a:r>
              <a:rPr lang="en-US" altLang="ko-KR" sz="1900" b="1" dirty="0" smtClean="0">
                <a:latin typeface="Batang" pitchFamily="18" charset="-127"/>
                <a:ea typeface="Batang" pitchFamily="18" charset="-127"/>
              </a:rPr>
              <a:t>T</a:t>
            </a:r>
            <a:r>
              <a:rPr lang="en-US" altLang="ko-KR" sz="1900" b="1" u="sng" dirty="0" smtClean="0">
                <a:latin typeface="Batang" pitchFamily="18" charset="-127"/>
                <a:ea typeface="Batang" pitchFamily="18" charset="-127"/>
              </a:rPr>
              <a:t>ransform </a:t>
            </a:r>
            <a:r>
              <a:rPr lang="en-US" altLang="ko-KR" sz="1900" b="1" u="sng" dirty="0" smtClean="0">
                <a:latin typeface="Batang" pitchFamily="18" charset="-127"/>
                <a:ea typeface="Batang" pitchFamily="18" charset="-127"/>
              </a:rPr>
              <a:t>tool</a:t>
            </a:r>
            <a:r>
              <a:rPr lang="en-US" altLang="ko-KR" sz="19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19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1900" b="1" dirty="0" smtClean="0">
                <a:latin typeface="Batang" pitchFamily="18" charset="-127"/>
                <a:ea typeface="Batang" pitchFamily="18" charset="-127"/>
              </a:rPr>
              <a:t>이용하여  글자를</a:t>
            </a:r>
            <a:r>
              <a:rPr lang="en-US" altLang="ko-KR" sz="1900" b="1" dirty="0" smtClean="0">
                <a:latin typeface="Batang" pitchFamily="18" charset="-127"/>
                <a:ea typeface="Batang" pitchFamily="18" charset="-127"/>
              </a:rPr>
              <a:t>  </a:t>
            </a:r>
            <a:r>
              <a:rPr lang="ko-KR" altLang="en-US" sz="1900" b="1" dirty="0" smtClean="0">
                <a:latin typeface="Batang" pitchFamily="18" charset="-127"/>
                <a:ea typeface="Batang" pitchFamily="18" charset="-127"/>
              </a:rPr>
              <a:t>크게 만든다</a:t>
            </a:r>
            <a:r>
              <a:rPr lang="en-US" altLang="ko-KR" sz="1900" b="1" dirty="0" smtClean="0">
                <a:latin typeface="Batang" pitchFamily="18" charset="-127"/>
                <a:ea typeface="Batang" pitchFamily="18" charset="-127"/>
              </a:rPr>
              <a:t>.</a:t>
            </a:r>
          </a:p>
          <a:p>
            <a:pPr marL="457200" indent="-457200">
              <a:buNone/>
            </a:pPr>
            <a:r>
              <a:rPr lang="en-US" altLang="ko-KR" sz="1800" b="1" dirty="0" smtClean="0">
                <a:latin typeface="Batang" pitchFamily="18" charset="-127"/>
                <a:ea typeface="Batang" pitchFamily="18" charset="-127"/>
              </a:rPr>
              <a:t>9.  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40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, 80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프레임사이를 </a:t>
            </a:r>
            <a:endParaRPr lang="en-US" altLang="ko-KR" sz="22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    Motion </a:t>
            </a:r>
            <a:r>
              <a:rPr lang="en-US" altLang="ko-KR" sz="2200" b="1" dirty="0" err="1" smtClean="0">
                <a:latin typeface="Batang" pitchFamily="18" charset="-127"/>
                <a:ea typeface="Batang" pitchFamily="18" charset="-127"/>
              </a:rPr>
              <a:t>tween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 시킨다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커서를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40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프레임에 위치시키고 </a:t>
            </a:r>
            <a:endParaRPr lang="en-US" altLang="ko-KR" sz="22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   </a:t>
            </a:r>
            <a:r>
              <a:rPr lang="ko-KR" altLang="en-US" sz="2200" b="1" dirty="0" smtClean="0">
                <a:latin typeface="Batang" pitchFamily="18" charset="-127"/>
                <a:ea typeface="Batang" pitchFamily="18" charset="-127"/>
              </a:rPr>
              <a:t>우측마우스</a:t>
            </a:r>
            <a:r>
              <a:rPr lang="en-US" altLang="ko-KR" sz="2200" b="1" dirty="0" smtClean="0">
                <a:latin typeface="Batang" pitchFamily="18" charset="-127"/>
                <a:ea typeface="Batang" pitchFamily="18" charset="-127"/>
              </a:rPr>
              <a:t>&gt;Motion </a:t>
            </a:r>
            <a:r>
              <a:rPr lang="en-US" altLang="ko-KR" sz="2200" b="1" dirty="0" err="1" smtClean="0">
                <a:latin typeface="Batang" pitchFamily="18" charset="-127"/>
                <a:ea typeface="Batang" pitchFamily="18" charset="-127"/>
              </a:rPr>
              <a:t>tween</a:t>
            </a:r>
            <a:endParaRPr lang="en-US" altLang="ko-KR" sz="22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 </a:t>
            </a:r>
            <a:endParaRPr lang="en-US" altLang="ko-KR" sz="1900" b="1" dirty="0" smtClean="0">
              <a:latin typeface="Batang" pitchFamily="18" charset="-127"/>
              <a:ea typeface="Batang" pitchFamily="18" charset="-127"/>
            </a:endParaRPr>
          </a:p>
          <a:p>
            <a:pPr marL="457200" indent="-457200">
              <a:buNone/>
            </a:pPr>
            <a:endParaRPr lang="ko-KR" altLang="en-US" sz="21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0"/>
            <a:ext cx="80648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글자 이용한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Animation(Motion </a:t>
            </a:r>
            <a:r>
              <a:rPr lang="en-US" altLang="ko-K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Tween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7" name="Picture 6" descr="adobe flash cs3 tool 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8675" y="2060848"/>
            <a:ext cx="695325" cy="4392488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>
            <a:off x="8532440" y="2636912"/>
            <a:ext cx="288032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228184" y="2780928"/>
            <a:ext cx="2448272" cy="1008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stag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9144000" cy="2927920"/>
          </a:xfrm>
          <a:prstGeom prst="rect">
            <a:avLst/>
          </a:prstGeom>
        </p:spPr>
      </p:pic>
      <p:sp>
        <p:nvSpPr>
          <p:cNvPr id="12" name="내용 개체 틀 10"/>
          <p:cNvSpPr txBox="1">
            <a:spLocks/>
          </p:cNvSpPr>
          <p:nvPr/>
        </p:nvSpPr>
        <p:spPr>
          <a:xfrm>
            <a:off x="0" y="548680"/>
            <a:ext cx="9144000" cy="7488832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10. 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레이어 추가버튼을 눌러 레이어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2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를 만들어 주고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,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를 레이어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아래로 이동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</a:t>
            </a:r>
            <a:endParaRPr kumimoji="0" lang="en-US" altLang="ko-K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457200" lvl="0" indent="-457200">
              <a:spcBef>
                <a:spcPct val="20000"/>
              </a:spcBef>
            </a:pP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11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.</a:t>
            </a:r>
            <a:r>
              <a:rPr lang="en-US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아래로 이동시킨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프레임에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보단 작은글자를 써 준다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는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125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프레임까지 자동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Insert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되어있다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,</a:t>
            </a: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12.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프레임에 써준 글씨를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 정도까지 끌고 가 위처럼 만든다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.</a:t>
            </a:r>
          </a:p>
          <a:p>
            <a:pPr marL="457200" lvl="0" indent="-457200">
              <a:spcBef>
                <a:spcPct val="20000"/>
              </a:spcBef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13.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프레임에 써준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글씨도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F8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눌러 무비클립 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Name:Text2,Registration:center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로 등록</a:t>
            </a: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14.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80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, 110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프레임에 키프레임 만들어준다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. 20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 </a:t>
            </a: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    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글자를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Transform tool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 이용하여 크게 만들어준다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,.</a:t>
            </a: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15.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레이어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20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80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, 80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프레임과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프레임사이에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Motion </a:t>
            </a:r>
            <a:r>
              <a:rPr lang="en-US" altLang="ko-KR" b="1" dirty="0" err="1" smtClean="0">
                <a:latin typeface="Batang" pitchFamily="18" charset="-127"/>
                <a:ea typeface="Batang" pitchFamily="18" charset="-127"/>
              </a:rPr>
              <a:t>tween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 </a:t>
            </a:r>
            <a:endParaRPr lang="en-US" altLang="ko-KR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     </a:t>
            </a:r>
            <a:r>
              <a:rPr lang="ko-KR" altLang="en-US" b="1" dirty="0" smtClean="0">
                <a:latin typeface="Batang" pitchFamily="18" charset="-127"/>
                <a:ea typeface="Batang" pitchFamily="18" charset="-127"/>
              </a:rPr>
              <a:t>시킨다</a:t>
            </a:r>
            <a:r>
              <a:rPr lang="en-US" altLang="ko-KR" b="1" dirty="0" smtClean="0">
                <a:latin typeface="Batang" pitchFamily="18" charset="-127"/>
                <a:ea typeface="Batang" pitchFamily="18" charset="-127"/>
              </a:rPr>
              <a:t>.</a:t>
            </a: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b="1" dirty="0" smtClean="0">
              <a:latin typeface="Batang" pitchFamily="18" charset="-127"/>
              <a:ea typeface="Batang" pitchFamily="18" charset="-127"/>
            </a:endParaRPr>
          </a:p>
          <a:p>
            <a:pPr marL="457200" marR="0" lvl="0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457200" marR="0" lvl="0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267744" y="1988840"/>
            <a:ext cx="4680520" cy="25202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 txBox="1">
            <a:spLocks/>
          </p:cNvSpPr>
          <p:nvPr/>
        </p:nvSpPr>
        <p:spPr>
          <a:xfrm>
            <a:off x="539552" y="0"/>
            <a:ext cx="80648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글자 이용한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Animation(Motion </a:t>
            </a:r>
            <a:r>
              <a:rPr lang="en-US" altLang="ko-K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Tween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내용 개체 틀 10"/>
          <p:cNvSpPr txBox="1">
            <a:spLocks/>
          </p:cNvSpPr>
          <p:nvPr/>
        </p:nvSpPr>
        <p:spPr>
          <a:xfrm>
            <a:off x="0" y="2780928"/>
            <a:ext cx="9144000" cy="2088232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marL="457200" lvl="0" indent="-457200">
              <a:spcBef>
                <a:spcPct val="20000"/>
              </a:spcBef>
            </a:pP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16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프레임에서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stage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에 글자를 클릭하면 아래 에 글자무비클립에 대한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property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가 뜬다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.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     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Color: Alpha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0%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선택</a:t>
            </a:r>
            <a:endParaRPr lang="en-US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17.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레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110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프레임에도</a:t>
            </a:r>
            <a:r>
              <a:rPr lang="en-US" sz="2000" dirty="0" smtClean="0">
                <a:latin typeface="Batang" pitchFamily="18" charset="-127"/>
                <a:ea typeface="Batang" pitchFamily="18" charset="-127"/>
              </a:rPr>
              <a:t>   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000" b="1" dirty="0" err="1" smtClean="0">
                <a:latin typeface="Batang" pitchFamily="18" charset="-127"/>
                <a:ea typeface="Batang" pitchFamily="18" charset="-127"/>
              </a:rPr>
              <a:t>Color:Alpha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0%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선택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18.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레이어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의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20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프레임 에도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000" b="1" dirty="0" err="1" smtClean="0">
                <a:latin typeface="Batang" pitchFamily="18" charset="-127"/>
                <a:ea typeface="Batang" pitchFamily="18" charset="-127"/>
              </a:rPr>
              <a:t>Color:Alpha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,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0%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선택</a:t>
            </a:r>
            <a:endParaRPr lang="en-US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r>
              <a:rPr lang="en-US" altLang="ko-KR" sz="2000" b="1" dirty="0" smtClean="0">
                <a:latin typeface="Batang" pitchFamily="18" charset="-127"/>
                <a:ea typeface="Batang" pitchFamily="18" charset="-127"/>
              </a:rPr>
              <a:t>19. 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Control</a:t>
            </a:r>
            <a:r>
              <a:rPr lang="en-US" sz="2000" b="1" dirty="0" smtClean="0">
                <a:latin typeface="Batang" pitchFamily="18" charset="-127"/>
                <a:ea typeface="Batang" pitchFamily="18" charset="-127"/>
              </a:rPr>
              <a:t>&gt; Test Movie </a:t>
            </a:r>
            <a:r>
              <a:rPr lang="ko-KR" altLang="en-US" sz="2000" b="1" dirty="0" smtClean="0">
                <a:latin typeface="Batang" pitchFamily="18" charset="-127"/>
                <a:ea typeface="Batang" pitchFamily="18" charset="-127"/>
              </a:rPr>
              <a:t>혹은   </a:t>
            </a:r>
            <a:r>
              <a:rPr lang="en-US" altLang="ko-KR" sz="2000" b="1" dirty="0" err="1" smtClean="0">
                <a:latin typeface="Batang" pitchFamily="18" charset="-127"/>
                <a:ea typeface="Batang" pitchFamily="18" charset="-127"/>
              </a:rPr>
              <a:t>Ctrl+Enter</a:t>
            </a:r>
            <a:endParaRPr lang="en-US" altLang="ko-KR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lang="en-US" sz="2000" b="1" dirty="0" smtClean="0">
              <a:latin typeface="Batang" pitchFamily="18" charset="-127"/>
              <a:ea typeface="Batang" pitchFamily="18" charset="-127"/>
            </a:endParaRPr>
          </a:p>
          <a:p>
            <a:pPr marL="457200" lvl="0" indent="-457200">
              <a:spcBef>
                <a:spcPct val="20000"/>
              </a:spcBef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457200" marR="0" lvl="0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457200" marR="0" lvl="0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9552" y="188640"/>
            <a:ext cx="8064896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글자 이용한 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Animation(Motion </a:t>
            </a:r>
            <a:r>
              <a:rPr lang="en-US" altLang="ko-K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Tween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8" name="Picture 7" descr="graphic proper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124744"/>
            <a:ext cx="6486525" cy="1419225"/>
          </a:xfrm>
          <a:prstGeom prst="rect">
            <a:avLst/>
          </a:prstGeom>
        </p:spPr>
      </p:pic>
      <p:sp>
        <p:nvSpPr>
          <p:cNvPr id="9" name="Rectangle 4"/>
          <p:cNvSpPr/>
          <p:nvPr/>
        </p:nvSpPr>
        <p:spPr>
          <a:xfrm>
            <a:off x="4499992" y="1340768"/>
            <a:ext cx="2304256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693</Words>
  <Application>Microsoft Office PowerPoint</Application>
  <PresentationFormat>On-screen Show (4:3)</PresentationFormat>
  <Paragraphs>119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jungyeo park</cp:lastModifiedBy>
  <cp:revision>111</cp:revision>
  <dcterms:created xsi:type="dcterms:W3CDTF">2015-08-03T00:53:18Z</dcterms:created>
  <dcterms:modified xsi:type="dcterms:W3CDTF">2015-10-03T01:58:03Z</dcterms:modified>
</cp:coreProperties>
</file>