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C7808-6CA8-4FAC-A781-4C3E453F2067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E:\&#51473;&#50521;&#51068;&#48372;&#47928;&#54868;&#49468;&#53552;\Flash%20&#49688;&#50629;\&#47924;&#45817;&#48268;&#47112;%20&#50880;&#51649;&#51076;1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91" descr="adobe flash cs3 기본화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0688"/>
            <a:ext cx="9144000" cy="623731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835696" y="0"/>
            <a:ext cx="5472608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44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FLASH </a:t>
            </a:r>
            <a:r>
              <a:rPr lang="ko-KR" altLang="en-US" sz="44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도구화면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4"/>
          <p:cNvSpPr/>
          <p:nvPr/>
        </p:nvSpPr>
        <p:spPr>
          <a:xfrm rot="10800000" flipV="1">
            <a:off x="0" y="620688"/>
            <a:ext cx="3851920" cy="2160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7" name="Rectangle 4"/>
          <p:cNvSpPr/>
          <p:nvPr/>
        </p:nvSpPr>
        <p:spPr>
          <a:xfrm flipV="1">
            <a:off x="0" y="908720"/>
            <a:ext cx="323528" cy="460851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Rectangle 4"/>
          <p:cNvSpPr/>
          <p:nvPr/>
        </p:nvSpPr>
        <p:spPr>
          <a:xfrm rot="10800000" flipV="1">
            <a:off x="7092280" y="980728"/>
            <a:ext cx="2051720" cy="122413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Rectangle 4"/>
          <p:cNvSpPr/>
          <p:nvPr/>
        </p:nvSpPr>
        <p:spPr>
          <a:xfrm rot="10800000" flipV="1">
            <a:off x="2483768" y="3068960"/>
            <a:ext cx="2232248" cy="187220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35896" y="620688"/>
            <a:ext cx="93610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메뉴바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1520" y="4941168"/>
            <a:ext cx="129614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도구박스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10800000" flipV="1">
            <a:off x="3131840" y="4221088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작업영역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36296" y="4725144"/>
            <a:ext cx="136815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라이브러</a:t>
            </a:r>
            <a:r>
              <a:rPr lang="ko-KR" altLang="en-US" b="1" dirty="0" smtClean="0">
                <a:solidFill>
                  <a:schemeClr val="tx1"/>
                </a:solidFill>
              </a:rPr>
              <a:t>리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Rectangle 4"/>
          <p:cNvSpPr/>
          <p:nvPr/>
        </p:nvSpPr>
        <p:spPr>
          <a:xfrm>
            <a:off x="2555776" y="1556792"/>
            <a:ext cx="2664296" cy="3600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타임라</a:t>
            </a:r>
            <a:r>
              <a:rPr lang="ko-KR" altLang="en-US" sz="2000" b="1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인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5" name="Rectangle 4"/>
          <p:cNvSpPr/>
          <p:nvPr/>
        </p:nvSpPr>
        <p:spPr>
          <a:xfrm>
            <a:off x="5076056" y="3284984"/>
            <a:ext cx="1440160" cy="32403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Edit scene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228184" y="2924944"/>
            <a:ext cx="0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3" idx="3"/>
          </p:cNvCxnSpPr>
          <p:nvPr/>
        </p:nvCxnSpPr>
        <p:spPr>
          <a:xfrm>
            <a:off x="5292080" y="2816932"/>
            <a:ext cx="360040" cy="360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4"/>
          <p:cNvSpPr/>
          <p:nvPr/>
        </p:nvSpPr>
        <p:spPr>
          <a:xfrm>
            <a:off x="1907704" y="2636912"/>
            <a:ext cx="3384376" cy="3600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Select Workspace Layout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6444208" y="2996952"/>
            <a:ext cx="288032" cy="10081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4"/>
          <p:cNvSpPr/>
          <p:nvPr/>
        </p:nvSpPr>
        <p:spPr>
          <a:xfrm>
            <a:off x="4932040" y="4005064"/>
            <a:ext cx="1872208" cy="3600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Edit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Symbols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1" name="Rectangle 4"/>
          <p:cNvSpPr/>
          <p:nvPr/>
        </p:nvSpPr>
        <p:spPr>
          <a:xfrm>
            <a:off x="395536" y="1772816"/>
            <a:ext cx="1440160" cy="3600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Add layer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395536" y="2060848"/>
            <a:ext cx="72008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539552" y="2708920"/>
            <a:ext cx="144016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"/>
          <p:cNvSpPr/>
          <p:nvPr/>
        </p:nvSpPr>
        <p:spPr>
          <a:xfrm>
            <a:off x="323528" y="3068960"/>
            <a:ext cx="1008112" cy="15841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Add motion guide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755576" y="2060848"/>
            <a:ext cx="1296144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4"/>
          <p:cNvSpPr/>
          <p:nvPr/>
        </p:nvSpPr>
        <p:spPr>
          <a:xfrm>
            <a:off x="1979712" y="2060848"/>
            <a:ext cx="2592288" cy="3600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Insert layer folder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H="1" flipV="1">
            <a:off x="827584" y="2636912"/>
            <a:ext cx="1008112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4"/>
          <p:cNvSpPr/>
          <p:nvPr/>
        </p:nvSpPr>
        <p:spPr>
          <a:xfrm>
            <a:off x="1331640" y="2996952"/>
            <a:ext cx="1008112" cy="7200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Delete layer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1" name="Rectangle 4"/>
          <p:cNvSpPr/>
          <p:nvPr/>
        </p:nvSpPr>
        <p:spPr>
          <a:xfrm rot="10800000" flipV="1">
            <a:off x="7092280" y="6453336"/>
            <a:ext cx="216024" cy="2880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932040" y="6309320"/>
            <a:ext cx="172819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New Symbol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3" name="Rectangle 4"/>
          <p:cNvSpPr/>
          <p:nvPr/>
        </p:nvSpPr>
        <p:spPr>
          <a:xfrm rot="10800000" flipV="1">
            <a:off x="7308304" y="6453336"/>
            <a:ext cx="144016" cy="2880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660232" y="5661248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New Folder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endCxn id="63" idx="0"/>
          </p:cNvCxnSpPr>
          <p:nvPr/>
        </p:nvCxnSpPr>
        <p:spPr>
          <a:xfrm flipH="1">
            <a:off x="7380312" y="6093296"/>
            <a:ext cx="144016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2" idx="3"/>
            <a:endCxn id="61" idx="3"/>
          </p:cNvCxnSpPr>
          <p:nvPr/>
        </p:nvCxnSpPr>
        <p:spPr>
          <a:xfrm>
            <a:off x="6660232" y="6489340"/>
            <a:ext cx="432048" cy="1080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 rot="10800000" flipV="1">
            <a:off x="899592" y="544522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mtClean="0">
                <a:solidFill>
                  <a:schemeClr val="tx1"/>
                </a:solidFill>
              </a:rPr>
              <a:t>속성</a:t>
            </a:r>
            <a:r>
              <a:rPr lang="ko-KR" altLang="en-US" b="1" smtClean="0">
                <a:solidFill>
                  <a:schemeClr val="tx1"/>
                </a:solidFill>
              </a:rPr>
              <a:t>창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236296" y="2924944"/>
            <a:ext cx="136815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비헤이비</a:t>
            </a:r>
            <a:r>
              <a:rPr lang="ko-KR" altLang="en-US" b="1" dirty="0" smtClean="0">
                <a:solidFill>
                  <a:schemeClr val="tx1"/>
                </a:solidFill>
              </a:rPr>
              <a:t>어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835696" y="0"/>
            <a:ext cx="5472608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4400" dirty="0" smtClean="0">
                <a:solidFill>
                  <a:srgbClr val="FF0000"/>
                </a:solidFill>
              </a:rPr>
              <a:t>FLASH</a:t>
            </a:r>
            <a:r>
              <a:rPr lang="en-US" altLang="ko-KR" sz="44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ko-KR" sz="44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tool box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476672"/>
            <a:ext cx="194421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tx1"/>
                </a:solidFill>
              </a:rPr>
              <a:t>Selection tool: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이동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56176" y="476672"/>
            <a:ext cx="172819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err="1" smtClean="0">
                <a:solidFill>
                  <a:schemeClr val="tx1"/>
                </a:solidFill>
              </a:rPr>
              <a:t>Subselection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tool :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95536" y="836712"/>
            <a:ext cx="197971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Free Transform tool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 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16216" y="1052736"/>
            <a:ext cx="24482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Lasso tool: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자유롭게 드레그해서 기준점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선 선택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7504" y="1268760"/>
            <a:ext cx="273630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Pen tool: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자유형태 선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곡선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그리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기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5" idx="3"/>
          </p:cNvCxnSpPr>
          <p:nvPr/>
        </p:nvCxnSpPr>
        <p:spPr>
          <a:xfrm>
            <a:off x="2843808" y="1520788"/>
            <a:ext cx="1296144" cy="25202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5580112" y="1556792"/>
            <a:ext cx="86409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text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tool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: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403648" y="1844824"/>
            <a:ext cx="108012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Line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tool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444208" y="1844824"/>
            <a:ext cx="255577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Rectangle 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tool,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oval,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Rectangle primitive,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oval primitive, </a:t>
            </a:r>
            <a:r>
              <a:rPr lang="en-US" altLang="ko-KR" sz="1200" b="1" dirty="0" err="1" smtClean="0">
                <a:solidFill>
                  <a:schemeClr val="tx1"/>
                </a:solidFill>
              </a:rPr>
              <a:t>Polystar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tool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555776" y="2204864"/>
            <a:ext cx="108012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Pencil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tool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004048" y="2204864"/>
            <a:ext cx="100811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B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rush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tool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619672" y="2636912"/>
            <a:ext cx="154766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Ink bottle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tool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940152" y="2564904"/>
            <a:ext cx="151216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Paint bucket  tool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1907704" y="5013176"/>
            <a:ext cx="115212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Bucket color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5580112" y="3140968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Eraser tool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1331640" y="4581128"/>
            <a:ext cx="122413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Stroke color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5004048" y="4149080"/>
            <a:ext cx="100811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200" b="1" dirty="0" smtClean="0">
              <a:solidFill>
                <a:schemeClr val="tx1"/>
              </a:solidFill>
            </a:endParaRPr>
          </a:p>
          <a:p>
            <a:r>
              <a:rPr lang="en-US" altLang="ko-KR" sz="1200" b="1" dirty="0" smtClean="0">
                <a:solidFill>
                  <a:schemeClr val="tx1"/>
                </a:solidFill>
              </a:rPr>
              <a:t>Swa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p color</a:t>
            </a:r>
            <a:endParaRPr lang="en-US" altLang="ko-KR" sz="1200" b="1" dirty="0" smtClean="0">
              <a:solidFill>
                <a:schemeClr val="tx1"/>
              </a:solidFill>
            </a:endParaRPr>
          </a:p>
          <a:p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2195736" y="5589240"/>
            <a:ext cx="144016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Black and white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5076056" y="3573016"/>
            <a:ext cx="273630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Zoom tool: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확대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,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축소 작업환경조절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1259632" y="3068960"/>
            <a:ext cx="241176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Eyedropper  tool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스포이드툴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,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1547664" y="3933056"/>
            <a:ext cx="151216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Hand tool: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이동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49" name="Picture 48" descr="adobe flash cs3 tool bo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764704"/>
            <a:ext cx="695325" cy="4392488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stCxn id="19" idx="3"/>
          </p:cNvCxnSpPr>
          <p:nvPr/>
        </p:nvCxnSpPr>
        <p:spPr>
          <a:xfrm>
            <a:off x="2375248" y="1016732"/>
            <a:ext cx="1692696" cy="39604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3" idx="1"/>
          </p:cNvCxnSpPr>
          <p:nvPr/>
        </p:nvCxnSpPr>
        <p:spPr>
          <a:xfrm flipH="1">
            <a:off x="4572000" y="1268760"/>
            <a:ext cx="1944216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6" idx="3"/>
          </p:cNvCxnSpPr>
          <p:nvPr/>
        </p:nvCxnSpPr>
        <p:spPr>
          <a:xfrm>
            <a:off x="2483768" y="2024844"/>
            <a:ext cx="1656184" cy="1080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4572000" y="1700808"/>
            <a:ext cx="1008112" cy="7200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73" idx="1"/>
          </p:cNvCxnSpPr>
          <p:nvPr/>
        </p:nvCxnSpPr>
        <p:spPr>
          <a:xfrm flipH="1" flipV="1">
            <a:off x="4572000" y="1988840"/>
            <a:ext cx="1872208" cy="14401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74" idx="3"/>
          </p:cNvCxnSpPr>
          <p:nvPr/>
        </p:nvCxnSpPr>
        <p:spPr>
          <a:xfrm>
            <a:off x="3635896" y="2384884"/>
            <a:ext cx="504056" cy="360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80" idx="1"/>
          </p:cNvCxnSpPr>
          <p:nvPr/>
        </p:nvCxnSpPr>
        <p:spPr>
          <a:xfrm flipH="1">
            <a:off x="4572000" y="2312876"/>
            <a:ext cx="432048" cy="360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3203848" y="2636912"/>
            <a:ext cx="936104" cy="7200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V="1">
            <a:off x="3491880" y="2708920"/>
            <a:ext cx="648072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3059832" y="3068960"/>
            <a:ext cx="1152128" cy="10081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 flipV="1">
            <a:off x="4572000" y="3248980"/>
            <a:ext cx="576064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H="1" flipV="1">
            <a:off x="4572000" y="2636912"/>
            <a:ext cx="1296144" cy="7200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49" idx="3"/>
          </p:cNvCxnSpPr>
          <p:nvPr/>
        </p:nvCxnSpPr>
        <p:spPr>
          <a:xfrm flipH="1" flipV="1">
            <a:off x="4691261" y="2960948"/>
            <a:ext cx="888851" cy="25202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V="1">
            <a:off x="2555776" y="3573016"/>
            <a:ext cx="1584176" cy="115212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3203848" y="3789040"/>
            <a:ext cx="1008112" cy="12241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H="1" flipV="1">
            <a:off x="4427984" y="4005064"/>
            <a:ext cx="576064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43" idx="0"/>
          </p:cNvCxnSpPr>
          <p:nvPr/>
        </p:nvCxnSpPr>
        <p:spPr>
          <a:xfrm flipV="1">
            <a:off x="2915816" y="4077072"/>
            <a:ext cx="1224136" cy="151216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flipH="1" flipV="1">
            <a:off x="4319972" y="4293096"/>
            <a:ext cx="900100" cy="9361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4788024" y="5229200"/>
            <a:ext cx="144016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200" b="1" dirty="0" smtClean="0">
              <a:solidFill>
                <a:schemeClr val="tx1"/>
              </a:solidFill>
            </a:endParaRPr>
          </a:p>
          <a:p>
            <a:r>
              <a:rPr lang="en-US" altLang="ko-KR" sz="1200" b="1" dirty="0" smtClean="0">
                <a:solidFill>
                  <a:schemeClr val="tx1"/>
                </a:solidFill>
              </a:rPr>
              <a:t>Object drawing</a:t>
            </a:r>
            <a:endParaRPr lang="en-US" altLang="ko-KR" sz="1200" b="1" dirty="0" smtClean="0">
              <a:solidFill>
                <a:schemeClr val="tx1"/>
              </a:solidFill>
            </a:endParaRPr>
          </a:p>
          <a:p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24" name="Straight Arrow Connector 123"/>
          <p:cNvCxnSpPr/>
          <p:nvPr/>
        </p:nvCxnSpPr>
        <p:spPr>
          <a:xfrm flipH="1" flipV="1">
            <a:off x="4572000" y="4293096"/>
            <a:ext cx="2592288" cy="10081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6948264" y="5301208"/>
            <a:ext cx="79208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200" b="1" dirty="0" smtClean="0">
              <a:solidFill>
                <a:schemeClr val="tx1"/>
              </a:solidFill>
            </a:endParaRPr>
          </a:p>
          <a:p>
            <a:r>
              <a:rPr lang="en-US" altLang="ko-KR" sz="1200" b="1" dirty="0" smtClean="0">
                <a:solidFill>
                  <a:schemeClr val="tx1"/>
                </a:solidFill>
              </a:rPr>
              <a:t>Lock fill</a:t>
            </a:r>
            <a:endParaRPr lang="en-US" altLang="ko-KR" sz="1200" b="1" dirty="0" smtClean="0">
              <a:solidFill>
                <a:schemeClr val="tx1"/>
              </a:solidFill>
            </a:endParaRPr>
          </a:p>
          <a:p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3563888" y="6021288"/>
            <a:ext cx="72008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B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rush mode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37" name="Straight Arrow Connector 136"/>
          <p:cNvCxnSpPr/>
          <p:nvPr/>
        </p:nvCxnSpPr>
        <p:spPr>
          <a:xfrm flipV="1">
            <a:off x="3779912" y="4509120"/>
            <a:ext cx="432048" cy="144016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4" idx="3"/>
          </p:cNvCxnSpPr>
          <p:nvPr/>
        </p:nvCxnSpPr>
        <p:spPr>
          <a:xfrm>
            <a:off x="2195736" y="620688"/>
            <a:ext cx="1944216" cy="5760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 flipH="1">
            <a:off x="4572000" y="908720"/>
            <a:ext cx="1728192" cy="2880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0" y="0"/>
            <a:ext cx="9144000" cy="77809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4400" dirty="0" smtClean="0">
                <a:solidFill>
                  <a:srgbClr val="FF0000"/>
                </a:solidFill>
              </a:rPr>
              <a:t>FLASH motion guide </a:t>
            </a:r>
            <a:r>
              <a:rPr lang="ko-KR" altLang="en-US" sz="4400" dirty="0" smtClean="0">
                <a:solidFill>
                  <a:srgbClr val="FF0000"/>
                </a:solidFill>
              </a:rPr>
              <a:t>만들기</a:t>
            </a:r>
            <a:endParaRPr lang="en-US" altLang="ko-KR" sz="4400" dirty="0" smtClean="0">
              <a:solidFill>
                <a:srgbClr val="FF0000"/>
              </a:solidFill>
            </a:endParaRPr>
          </a:p>
        </p:txBody>
      </p:sp>
      <p:sp>
        <p:nvSpPr>
          <p:cNvPr id="3" name="Rectangle 28"/>
          <p:cNvSpPr/>
          <p:nvPr/>
        </p:nvSpPr>
        <p:spPr>
          <a:xfrm>
            <a:off x="863080" y="908720"/>
            <a:ext cx="8280920" cy="60486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1.File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  NEW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2.Oval tool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무당벌레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빨간몸통 동그랗게 그리기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몸통안 검정 점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4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개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Oval tool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만들기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Oval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tool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툴로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검정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머리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검정 눈과 눈알 만들기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</a:t>
            </a:r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연필툴로 다리와 더듬이 그리기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4.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날개를 편 무당벌레 그리기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Oval tool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툴로 몸통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검정 눈과 눈알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날개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그리고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연필툴로 다리와 더듬이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그리기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5.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레이어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추가하여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Ctrl+F8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New symbol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만들기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behavior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를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Graphic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으로 선택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New symbol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안의 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에 프레임을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20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으로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늘려주고 무당벌레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을 가져와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5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,10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프레임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15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프레임에 우측마우스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 Insert  </a:t>
            </a:r>
            <a:r>
              <a:rPr lang="en-US" altLang="ko-KR" sz="2000" b="1" dirty="0" err="1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keyframe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6.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에 날개 편 무당벌레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를 가져와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8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13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18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프레임에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우측마우스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 Insert  </a:t>
            </a:r>
            <a:r>
              <a:rPr lang="en-US" altLang="ko-KR" sz="2000" b="1" dirty="0" err="1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keyframe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Picture 3" descr="adobe flash cs3 tool bo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64704"/>
            <a:ext cx="695325" cy="439248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3528" y="1916832"/>
            <a:ext cx="360040" cy="32403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5" name="Picture 14" descr="NEW SYMB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81187" y="4653136"/>
            <a:ext cx="5381625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0" y="0"/>
            <a:ext cx="9144000" cy="77809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4400" dirty="0" smtClean="0">
                <a:solidFill>
                  <a:srgbClr val="FF0000"/>
                </a:solidFill>
              </a:rPr>
              <a:t>FLASH motion guide </a:t>
            </a:r>
            <a:r>
              <a:rPr lang="ko-KR" altLang="en-US" sz="4400" dirty="0" smtClean="0">
                <a:solidFill>
                  <a:srgbClr val="FF0000"/>
                </a:solidFill>
              </a:rPr>
              <a:t>만들기</a:t>
            </a:r>
            <a:endParaRPr lang="en-US" altLang="ko-KR" sz="4400" dirty="0" smtClean="0">
              <a:solidFill>
                <a:srgbClr val="FF0000"/>
              </a:solidFill>
            </a:endParaRPr>
          </a:p>
        </p:txBody>
      </p:sp>
      <p:sp>
        <p:nvSpPr>
          <p:cNvPr id="3" name="Rectangle 28"/>
          <p:cNvSpPr/>
          <p:nvPr/>
        </p:nvSpPr>
        <p:spPr>
          <a:xfrm>
            <a:off x="287524" y="692696"/>
            <a:ext cx="8568952" cy="55446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7. Scene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화면으로 돌아와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에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New symbol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삽입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50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정도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삽입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8.</a:t>
            </a:r>
            <a:r>
              <a:rPr lang="en-US" altLang="ko-KR" sz="2000" b="1" u="sng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Add </a:t>
            </a:r>
            <a:r>
              <a:rPr lang="en-US" altLang="ko-KR" sz="2000" b="1" u="sng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motion guide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를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클릭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연필툴로 가이드할 선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그려주기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New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symbol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삽입한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첫 프레임과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마지막 프레임에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키프레임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삽입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9. Add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motion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guide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한  레이어에도 첫프레임과 마지막 프레임에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키프레임 삽입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motion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guide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한 첫 프레임과  무당벌레 첫 프레임을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중심 맞춰주기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마지막 프레임도 서로 중심 맞추기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10.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경치화면으로 사용할 화면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import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로 불러와 가장 아래 레이어로 이동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11. Control&gt;test movie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로 움직임 확인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5" name="Picture 4" descr="Add motion gu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836712"/>
            <a:ext cx="4248472" cy="153352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2195736" y="2420888"/>
            <a:ext cx="72008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/>
          <p:nvPr/>
        </p:nvSpPr>
        <p:spPr>
          <a:xfrm>
            <a:off x="1979712" y="2132856"/>
            <a:ext cx="288032" cy="2160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무당벌레 움직임1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55131" y="1016732"/>
            <a:ext cx="6633737" cy="4824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6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362</Words>
  <Application>Microsoft Office PowerPoint</Application>
  <PresentationFormat>On-screen Show (4:3)</PresentationFormat>
  <Paragraphs>80</Paragraphs>
  <Slides>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jungyeo park</cp:lastModifiedBy>
  <cp:revision>142</cp:revision>
  <dcterms:created xsi:type="dcterms:W3CDTF">2015-08-03T00:53:18Z</dcterms:created>
  <dcterms:modified xsi:type="dcterms:W3CDTF">2015-09-19T09:37:02Z</dcterms:modified>
</cp:coreProperties>
</file>