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94660"/>
  </p:normalViewPr>
  <p:slideViewPr>
    <p:cSldViewPr showGuides="1">
      <p:cViewPr varScale="1">
        <p:scale>
          <a:sx n="42" d="100"/>
          <a:sy n="42" d="100"/>
        </p:scale>
        <p:origin x="-8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5F496-ACE1-4094-A746-CFB23D713568}" type="datetimeFigureOut">
              <a:rPr lang="ko-KR" altLang="en-US" smtClean="0"/>
              <a:t>2015-08-18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0ABC4-1E3C-413F-A545-EBCD3CEDD68B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0ABC4-1E3C-413F-A545-EBCD3CEDD68B}" type="slidenum">
              <a:rPr lang="ko-KR" altLang="en-US" smtClean="0"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2015-08-18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구름2.png"/>
          <p:cNvPicPr>
            <a:picLocks noChangeAspect="1"/>
          </p:cNvPicPr>
          <p:nvPr/>
        </p:nvPicPr>
        <p:blipFill>
          <a:blip r:embed="rId4" cstate="print">
            <a:lum bright="56000"/>
          </a:blip>
          <a:stretch>
            <a:fillRect/>
          </a:stretch>
        </p:blipFill>
        <p:spPr>
          <a:xfrm>
            <a:off x="-252000" y="0"/>
            <a:ext cx="9396000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64704"/>
          </a:xfrm>
        </p:spPr>
        <p:txBody>
          <a:bodyPr anchor="t">
            <a:normAutofit/>
          </a:bodyPr>
          <a:lstStyle/>
          <a:p>
            <a:r>
              <a:rPr lang="ko-KR" altLang="en-US" sz="3200" b="1" dirty="0" smtClean="0"/>
              <a:t>저 높은 곳을 향하여</a:t>
            </a: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8604448" cy="5890964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 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높은 곳을 향하여 날마다 나아갑니다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   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내 뜻과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정성 </a:t>
            </a:r>
            <a:r>
              <a:rPr lang="ko-KR" altLang="en-US" sz="2000" b="1" dirty="0" err="1" smtClean="0">
                <a:solidFill>
                  <a:schemeClr val="tx1"/>
                </a:solidFill>
              </a:rPr>
              <a:t>모두어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날마다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기도합니다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2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괴롬과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죄가 있는 곳 나 비록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여기 살아도</a:t>
            </a:r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 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빛나고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높은 저 곳을 날마다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바라봅니다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3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의심의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안개 걷히고 근심의 구름 없는 곳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   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기쁘고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참된 평화가 거기만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있사옵니다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 4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험하고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높은 이 길을 싸우며 나아갑니다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      다시금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기도하오니 내 주여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인도하소서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 5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내주를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따라 올라가 저 높은 곳에 우뚝 서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 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 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영원한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복락 누리며 즐거운 노래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부르리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ko-KR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&lt;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후렴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&gt;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주여 내 발 붙드사 그곳에 서게 하소서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          그 곳은 빛과 사랑이 언제나</a:t>
            </a:r>
            <a:r>
              <a:rPr lang="ko-KR" altLang="en-US" sz="2000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넘치옵니다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저 높은 곳을 향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</Words>
  <Application>Microsoft Office PowerPoint</Application>
  <PresentationFormat>화면 슬라이드 쇼(4:3)</PresentationFormat>
  <Paragraphs>19</Paragraphs>
  <Slides>1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저 높은 곳을 향하여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현빈</cp:lastModifiedBy>
  <cp:revision>24</cp:revision>
  <dcterms:created xsi:type="dcterms:W3CDTF">2015-08-08T13:07:13Z</dcterms:created>
  <dcterms:modified xsi:type="dcterms:W3CDTF">2015-08-18T17:41:17Z</dcterms:modified>
</cp:coreProperties>
</file>