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 showGuides="1">
      <p:cViewPr>
        <p:scale>
          <a:sx n="74" d="100"/>
          <a:sy n="74" d="100"/>
        </p:scale>
        <p:origin x="-118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0BCEE-7954-4AE2-A4D1-E9A4B1A88D8F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4A028-248D-4C96-B6E7-9ABE611D58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4A028-248D-4C96-B6E7-9ABE611D58A0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288F-3DDA-4155-BAB1-D63AB3AF2B91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A2C6-E770-455E-96B1-47EF9F9B84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288F-3DDA-4155-BAB1-D63AB3AF2B91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A2C6-E770-455E-96B1-47EF9F9B84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288F-3DDA-4155-BAB1-D63AB3AF2B91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A2C6-E770-455E-96B1-47EF9F9B84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288F-3DDA-4155-BAB1-D63AB3AF2B91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A2C6-E770-455E-96B1-47EF9F9B84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288F-3DDA-4155-BAB1-D63AB3AF2B91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A2C6-E770-455E-96B1-47EF9F9B84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288F-3DDA-4155-BAB1-D63AB3AF2B91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A2C6-E770-455E-96B1-47EF9F9B84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288F-3DDA-4155-BAB1-D63AB3AF2B91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A2C6-E770-455E-96B1-47EF9F9B84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288F-3DDA-4155-BAB1-D63AB3AF2B91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A2C6-E770-455E-96B1-47EF9F9B84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288F-3DDA-4155-BAB1-D63AB3AF2B91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A2C6-E770-455E-96B1-47EF9F9B84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288F-3DDA-4155-BAB1-D63AB3AF2B91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A2C6-E770-455E-96B1-47EF9F9B84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288F-3DDA-4155-BAB1-D63AB3AF2B91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A2C6-E770-455E-96B1-47EF9F9B84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7288F-3DDA-4155-BAB1-D63AB3AF2B91}" type="datetimeFigureOut">
              <a:rPr lang="ko-KR" altLang="en-US" smtClean="0"/>
              <a:pPr/>
              <a:t>2016-04-05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6A2C6-E770-455E-96B1-47EF9F9B84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8572500" cy="3429000"/>
          </a:xfrm>
          <a:prstGeom prst="rect">
            <a:avLst/>
          </a:prstGeom>
          <a:ln w="19050" cmpd="dbl">
            <a:solidFill>
              <a:schemeClr val="tx1"/>
            </a:solidFill>
          </a:ln>
        </p:spPr>
      </p:pic>
      <p:pic>
        <p:nvPicPr>
          <p:cNvPr id="8" name="Picture 7" descr="김태희의류선전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428976"/>
            <a:ext cx="8643998" cy="3429024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467544" y="0"/>
            <a:ext cx="8100392" cy="778098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 Tool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사용하여 메인 화면 만들기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836712"/>
            <a:ext cx="8784976" cy="11521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해상도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가로 픽셀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rinda"/>
                <a:cs typeface="Vrinda"/>
              </a:rPr>
              <a:t>X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rinda"/>
                <a:cs typeface="Vrinda"/>
              </a:rPr>
              <a:t>세로 픽셀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rinda"/>
              <a:cs typeface="Vrinda"/>
            </a:endParaRPr>
          </a:p>
          <a:p>
            <a:pPr marL="1257300" lvl="2" indent="-342900">
              <a:spcBef>
                <a:spcPct val="20000"/>
              </a:spcBef>
              <a:buFont typeface="Vrinda" pitchFamily="34" charset="0"/>
              <a:buChar char="–"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1366 </a:t>
            </a:r>
            <a:r>
              <a:rPr lang="en-US" altLang="ko-KR" sz="2000" b="1" dirty="0" smtClean="0">
                <a:latin typeface="Vrinda"/>
                <a:cs typeface="Vrinda"/>
              </a:rPr>
              <a:t>X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768,    </a:t>
            </a:r>
            <a:r>
              <a:rPr lang="en-US" altLang="ko-KR" sz="2000" b="1" dirty="0" smtClean="0"/>
              <a:t>1280 </a:t>
            </a:r>
            <a:r>
              <a:rPr lang="en-US" altLang="ko-KR" sz="2000" b="1" dirty="0" smtClean="0">
                <a:latin typeface="Vrinda"/>
                <a:cs typeface="Vrinda"/>
              </a:rPr>
              <a:t>X</a:t>
            </a:r>
            <a:r>
              <a:rPr lang="en-US" altLang="ko-KR" sz="2000" b="1" dirty="0" smtClean="0"/>
              <a:t> 768,    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1280 </a:t>
            </a:r>
            <a:r>
              <a:rPr lang="en-US" altLang="ko-KR" sz="2000" b="1" dirty="0" smtClean="0">
                <a:latin typeface="Vrinda"/>
                <a:cs typeface="Vrinda"/>
              </a:rPr>
              <a:t>X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720</a:t>
            </a:r>
          </a:p>
          <a:p>
            <a:pPr marL="1257300" lvl="2" indent="-342900">
              <a:spcBef>
                <a:spcPct val="20000"/>
              </a:spcBef>
              <a:buFont typeface="Vrinda" pitchFamily="34" charset="0"/>
              <a:buChar char="–"/>
            </a:pPr>
            <a:r>
              <a:rPr lang="en-US" altLang="ko-KR" sz="2000" b="1" dirty="0" smtClean="0"/>
              <a:t>1280 </a:t>
            </a:r>
            <a:r>
              <a:rPr lang="en-US" altLang="ko-KR" sz="2000" b="1" dirty="0" smtClean="0">
                <a:latin typeface="Vrinda"/>
                <a:cs typeface="Vrinda"/>
              </a:rPr>
              <a:t>X</a:t>
            </a:r>
            <a:r>
              <a:rPr lang="en-US" altLang="ko-KR" sz="2000" b="1" dirty="0" smtClean="0"/>
              <a:t> 600,   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1024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ko-KR" sz="2000" b="1" dirty="0" smtClean="0">
                <a:latin typeface="Vrinda"/>
                <a:cs typeface="Vrinda"/>
              </a:rPr>
              <a:t>X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768,     </a:t>
            </a:r>
            <a:r>
              <a:rPr lang="en-US" altLang="ko-KR" sz="2000" b="1" baseline="0" dirty="0" smtClean="0"/>
              <a:t> 800</a:t>
            </a:r>
            <a:r>
              <a:rPr lang="en-US" altLang="ko-KR" sz="2000" b="1" dirty="0" smtClean="0"/>
              <a:t>  </a:t>
            </a:r>
            <a:r>
              <a:rPr lang="en-US" altLang="ko-KR" sz="2000" b="1" dirty="0" smtClean="0">
                <a:latin typeface="Vrinda"/>
                <a:cs typeface="Vrinda"/>
              </a:rPr>
              <a:t>X </a:t>
            </a:r>
            <a:r>
              <a:rPr lang="en-US" altLang="ko-KR" sz="2000" b="1" dirty="0" smtClean="0"/>
              <a:t>600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347864" y="6237312"/>
            <a:ext cx="1512168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2000" b="1" dirty="0" smtClean="0"/>
              <a:t>1280</a:t>
            </a:r>
            <a:r>
              <a:rPr lang="ko-KR" altLang="en-US" sz="2000" b="1" dirty="0" smtClean="0"/>
              <a:t>픽셀</a:t>
            </a:r>
            <a:endParaRPr lang="en-US" altLang="ko-KR" sz="2000" b="1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8601162" y="2996952"/>
            <a:ext cx="542841" cy="19442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wordArtVertRtl" wrap="square">
            <a:spAutoFit/>
          </a:bodyPr>
          <a:lstStyle/>
          <a:p>
            <a:pPr>
              <a:buNone/>
            </a:pPr>
            <a:r>
              <a:rPr lang="en-US" altLang="ko-KR" b="1" dirty="0" smtClean="0"/>
              <a:t>600</a:t>
            </a:r>
            <a:r>
              <a:rPr lang="ko-KR" altLang="en-US" b="1" dirty="0" smtClean="0"/>
              <a:t>픽셀</a:t>
            </a:r>
            <a:endParaRPr lang="en-US" altLang="ko-KR" b="1" dirty="0" smtClean="0"/>
          </a:p>
        </p:txBody>
      </p:sp>
      <p:pic>
        <p:nvPicPr>
          <p:cNvPr id="8" name="Picture 7" descr="김태희의류선전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3182"/>
            <a:ext cx="8643998" cy="3429024"/>
          </a:xfrm>
          <a:prstGeom prst="rect">
            <a:avLst/>
          </a:prstGeom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467544" y="0"/>
            <a:ext cx="8100392" cy="778098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 Tool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사용하여 메인 화면 만들기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642918"/>
            <a:ext cx="9144000" cy="13075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457200" lvl="0" indent="-4572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ko-KR" altLang="en-US" sz="2400" b="1" dirty="0" smtClean="0"/>
              <a:t>김태희 사진 두 장 열기 </a:t>
            </a:r>
            <a:r>
              <a:rPr lang="en-US" altLang="ko-KR" sz="2400" b="1" dirty="0" smtClean="0"/>
              <a:t>File&gt;Open </a:t>
            </a:r>
            <a:r>
              <a:rPr lang="ko-KR" altLang="en-US" sz="2400" b="1" dirty="0" smtClean="0"/>
              <a:t>그리고</a:t>
            </a:r>
            <a:endParaRPr lang="en-US" altLang="ko-KR" sz="2400" b="1" dirty="0" smtClean="0"/>
          </a:p>
          <a:p>
            <a:pPr marL="457200" lvl="0" indent="-457200">
              <a:spcBef>
                <a:spcPct val="20000"/>
              </a:spcBef>
            </a:pPr>
            <a:r>
              <a:rPr lang="en-US" altLang="ko-KR" sz="2400" b="1" dirty="0" smtClean="0"/>
              <a:t>      </a:t>
            </a:r>
            <a:r>
              <a:rPr lang="en-US" altLang="ko-KR" sz="2400" b="1" dirty="0" smtClean="0"/>
              <a:t>New&gt;Width:1280pixel  Height:600Pixel&gt;OK </a:t>
            </a:r>
            <a:r>
              <a:rPr lang="en-US" altLang="ko-KR" sz="2400" b="1" dirty="0" smtClean="0"/>
              <a:t>3</a:t>
            </a:r>
            <a:r>
              <a:rPr lang="ko-KR" altLang="en-US" sz="2400" b="1" dirty="0" smtClean="0"/>
              <a:t>개 화면 열려짐</a:t>
            </a:r>
            <a:r>
              <a:rPr lang="en-US" altLang="ko-KR" sz="2400" b="1" dirty="0" smtClean="0"/>
              <a:t>.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 descr="new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714488"/>
            <a:ext cx="3305044" cy="1869642"/>
          </a:xfrm>
          <a:prstGeom prst="rect">
            <a:avLst/>
          </a:prstGeom>
        </p:spPr>
      </p:pic>
      <p:pic>
        <p:nvPicPr>
          <p:cNvPr id="16" name="Picture 15" descr="3 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8"/>
            <a:ext cx="9144000" cy="3449312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467544" y="0"/>
            <a:ext cx="8100392" cy="778098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 Tool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사용하여 메인 화면 만들기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ank scre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285992"/>
            <a:ext cx="7629525" cy="3829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도구바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7298"/>
            <a:ext cx="876300" cy="5702300"/>
          </a:xfrm>
          <a:prstGeom prst="rect">
            <a:avLst/>
          </a:prstGeom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714348" y="785794"/>
            <a:ext cx="8429652" cy="85725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200" lvl="0" indent="-457200">
              <a:spcBef>
                <a:spcPct val="20000"/>
              </a:spcBef>
              <a:buFont typeface="Arial" pitchFamily="34" charset="0"/>
              <a:buAutoNum type="arabicPeriod" startAt="2"/>
              <a:defRPr/>
            </a:pPr>
            <a:r>
              <a:rPr lang="en-US" altLang="ko-KR" b="1" dirty="0" smtClean="0"/>
              <a:t> </a:t>
            </a:r>
            <a:r>
              <a:rPr lang="ko-KR" altLang="en-US" b="1" dirty="0" smtClean="0"/>
              <a:t>새로 연 빈 화면 아래 부분에 </a:t>
            </a:r>
            <a:r>
              <a:rPr lang="en-US" altLang="ko-KR" b="1" dirty="0" smtClean="0"/>
              <a:t>Rectangular Marquee tool</a:t>
            </a:r>
            <a:r>
              <a:rPr lang="ko-KR" altLang="en-US" b="1" dirty="0" smtClean="0"/>
              <a:t>로 </a:t>
            </a:r>
            <a:endParaRPr lang="en-US" altLang="ko-KR" b="1" dirty="0" smtClean="0"/>
          </a:p>
          <a:p>
            <a:pPr marL="457200" lvl="0" indent="-457200">
              <a:spcBef>
                <a:spcPct val="20000"/>
              </a:spcBef>
              <a:defRPr/>
            </a:pPr>
            <a:r>
              <a:rPr lang="ko-KR" altLang="en-US" b="1" dirty="0" smtClean="0"/>
              <a:t>      그리고 자기가 원하는 색깔 </a:t>
            </a:r>
            <a:r>
              <a:rPr lang="en-US" altLang="ko-KR" b="1" dirty="0" smtClean="0"/>
              <a:t>paint bucket tool</a:t>
            </a:r>
            <a:r>
              <a:rPr lang="ko-KR" altLang="en-US" b="1" dirty="0" smtClean="0"/>
              <a:t>이용하여 </a:t>
            </a:r>
            <a:r>
              <a:rPr lang="ko-KR" altLang="en-US" b="1" dirty="0" smtClean="0"/>
              <a:t>넣기 </a:t>
            </a:r>
            <a:endParaRPr lang="en-US" altLang="ko-KR" b="1" dirty="0" smtClean="0"/>
          </a:p>
          <a:p>
            <a:pPr marL="457200" lvl="0" indent="-457200">
              <a:spcBef>
                <a:spcPct val="20000"/>
              </a:spcBef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25"/>
          <p:cNvSpPr/>
          <p:nvPr/>
        </p:nvSpPr>
        <p:spPr>
          <a:xfrm>
            <a:off x="0" y="1857364"/>
            <a:ext cx="500034" cy="4286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0" name="Straight Arrow Connector 30"/>
          <p:cNvCxnSpPr/>
          <p:nvPr/>
        </p:nvCxnSpPr>
        <p:spPr>
          <a:xfrm rot="16200000" flipH="1">
            <a:off x="-642974" y="3071810"/>
            <a:ext cx="3214710" cy="135732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제목 1"/>
          <p:cNvSpPr txBox="1">
            <a:spLocks/>
          </p:cNvSpPr>
          <p:nvPr/>
        </p:nvSpPr>
        <p:spPr>
          <a:xfrm>
            <a:off x="467544" y="0"/>
            <a:ext cx="8100392" cy="778098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 Tool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사용하여 메인 화면 만들기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control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3028950"/>
            <a:ext cx="7639050" cy="3829050"/>
          </a:xfrm>
          <a:prstGeom prst="rect">
            <a:avLst/>
          </a:prstGeom>
        </p:spPr>
      </p:pic>
      <p:pic>
        <p:nvPicPr>
          <p:cNvPr id="18" name="Picture 17" descr="pa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2357430"/>
            <a:ext cx="1422206" cy="1428760"/>
          </a:xfrm>
          <a:prstGeom prst="rect">
            <a:avLst/>
          </a:prstGeom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1071538" y="1357298"/>
            <a:ext cx="7715272" cy="10715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457200" lvl="0" indent="-457200">
              <a:spcBef>
                <a:spcPct val="20000"/>
              </a:spcBef>
              <a:buAutoNum type="arabicPeriod" startAt="3"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ko-KR" sz="1600" b="1" u="sng" dirty="0" smtClean="0"/>
              <a:t>path and Exclude overlapping path </a:t>
            </a:r>
            <a:r>
              <a:rPr lang="en-US" altLang="ko-KR" sz="1600" b="1" u="sng" dirty="0" smtClean="0"/>
              <a:t>areas</a:t>
            </a:r>
            <a:r>
              <a:rPr lang="ko-KR" altLang="en-US" sz="1600" b="1" u="sng" dirty="0" smtClean="0"/>
              <a:t>를 선택</a:t>
            </a:r>
            <a:endParaRPr lang="en-US" altLang="ko-KR" sz="1600" b="1" u="sng" dirty="0" smtClean="0"/>
          </a:p>
          <a:p>
            <a:pPr marL="457200" lvl="0" indent="-457200">
              <a:spcBef>
                <a:spcPct val="20000"/>
              </a:spcBef>
            </a:pPr>
            <a:r>
              <a:rPr lang="ko-KR" altLang="en-US" sz="1600" b="1" dirty="0" smtClean="0"/>
              <a:t>           김태희 </a:t>
            </a:r>
            <a:r>
              <a:rPr lang="ko-KR" altLang="en-US" sz="1600" b="1" dirty="0" smtClean="0"/>
              <a:t>사진 두 장을 </a:t>
            </a:r>
            <a:r>
              <a:rPr lang="en-US" altLang="ko-KR" sz="1600" b="1" dirty="0" smtClean="0"/>
              <a:t>pen tool </a:t>
            </a:r>
            <a:r>
              <a:rPr lang="ko-KR" altLang="en-US" sz="1600" b="1" dirty="0" smtClean="0"/>
              <a:t>펜 툴로 김태희 </a:t>
            </a:r>
            <a:r>
              <a:rPr lang="ko-KR" altLang="en-US" sz="1600" b="1" dirty="0" smtClean="0"/>
              <a:t>몸만 </a:t>
            </a:r>
            <a:r>
              <a:rPr lang="ko-KR" altLang="en-US" sz="1600" b="1" dirty="0" smtClean="0"/>
              <a:t>선택</a:t>
            </a:r>
            <a:r>
              <a:rPr lang="en-US" altLang="ko-KR" sz="1600" b="1" dirty="0" smtClean="0"/>
              <a:t>. </a:t>
            </a:r>
          </a:p>
          <a:p>
            <a:pPr marL="457200" lvl="0" indent="-457200">
              <a:spcBef>
                <a:spcPct val="20000"/>
              </a:spcBef>
            </a:pPr>
            <a:r>
              <a:rPr lang="ko-KR" altLang="en-US" sz="1600" b="1" dirty="0" smtClean="0"/>
              <a:t>      김태희 복사 </a:t>
            </a:r>
            <a:r>
              <a:rPr lang="en-US" altLang="ko-KR" sz="1600" b="1" dirty="0" smtClean="0"/>
              <a:t>Ctrl+ C. New </a:t>
            </a:r>
            <a:r>
              <a:rPr lang="ko-KR" altLang="en-US" sz="1600" b="1" dirty="0" smtClean="0"/>
              <a:t>화면에 붙여 놓기 </a:t>
            </a:r>
            <a:r>
              <a:rPr lang="en-US" altLang="ko-KR" sz="1600" b="1" dirty="0" smtClean="0"/>
              <a:t>Ctrl+ V</a:t>
            </a:r>
            <a:r>
              <a:rPr lang="en-US" altLang="ko-KR" sz="2800" b="1" dirty="0" smtClean="0"/>
              <a:t>.</a:t>
            </a:r>
            <a:endParaRPr lang="en-US" altLang="ko-KR" sz="2800" b="1" dirty="0" smtClean="0"/>
          </a:p>
        </p:txBody>
      </p:sp>
      <p:pic>
        <p:nvPicPr>
          <p:cNvPr id="21" name="Picture 20" descr="PEN TOO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57422" cy="6858000"/>
          </a:xfrm>
          <a:prstGeom prst="rect">
            <a:avLst/>
          </a:prstGeom>
        </p:spPr>
      </p:pic>
      <p:pic>
        <p:nvPicPr>
          <p:cNvPr id="15" name="Picture 14" descr="PEN TOOL OPTI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500042"/>
            <a:ext cx="8143900" cy="571504"/>
          </a:xfrm>
          <a:prstGeom prst="rect">
            <a:avLst/>
          </a:prstGeom>
        </p:spPr>
      </p:pic>
      <p:sp>
        <p:nvSpPr>
          <p:cNvPr id="10" name="Rectangle 125"/>
          <p:cNvSpPr/>
          <p:nvPr/>
        </p:nvSpPr>
        <p:spPr>
          <a:xfrm>
            <a:off x="2000232" y="571480"/>
            <a:ext cx="500034" cy="4286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Rectangle 125"/>
          <p:cNvSpPr/>
          <p:nvPr/>
        </p:nvSpPr>
        <p:spPr>
          <a:xfrm>
            <a:off x="8358214" y="571480"/>
            <a:ext cx="500034" cy="4286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3" name="Straight Arrow Connector 9"/>
          <p:cNvCxnSpPr/>
          <p:nvPr/>
        </p:nvCxnSpPr>
        <p:spPr>
          <a:xfrm rot="5400000" flipH="1" flipV="1">
            <a:off x="1893075" y="1178703"/>
            <a:ext cx="500066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pe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4" y="2357430"/>
            <a:ext cx="2143140" cy="326394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9" name="Straight Arrow Connector 9"/>
          <p:cNvCxnSpPr/>
          <p:nvPr/>
        </p:nvCxnSpPr>
        <p:spPr>
          <a:xfrm rot="16200000" flipH="1">
            <a:off x="5643570" y="2428868"/>
            <a:ext cx="1500198" cy="500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9"/>
          <p:cNvCxnSpPr/>
          <p:nvPr/>
        </p:nvCxnSpPr>
        <p:spPr>
          <a:xfrm flipV="1">
            <a:off x="3929058" y="928670"/>
            <a:ext cx="4429156" cy="500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25"/>
          <p:cNvSpPr/>
          <p:nvPr/>
        </p:nvSpPr>
        <p:spPr>
          <a:xfrm>
            <a:off x="0" y="3357562"/>
            <a:ext cx="500034" cy="4286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467544" y="0"/>
            <a:ext cx="8100392" cy="778098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 Tool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사용하여 메인 화면 만들기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drop shadow sty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2143116"/>
            <a:ext cx="5753100" cy="4314825"/>
          </a:xfrm>
          <a:prstGeom prst="rect">
            <a:avLst/>
          </a:prstGeom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0" y="571480"/>
            <a:ext cx="9144000" cy="13789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457200" lvl="0" indent="-457200">
              <a:spcBef>
                <a:spcPct val="20000"/>
              </a:spcBef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ko-KR" altLang="en-US" sz="2400" b="1" dirty="0" smtClean="0"/>
              <a:t>김태희 사진에 음영 넣으려면 이곳  </a:t>
            </a:r>
            <a:r>
              <a:rPr lang="en-US" altLang="ko-KR" sz="2400" b="1" dirty="0" smtClean="0"/>
              <a:t>Add a layer style</a:t>
            </a:r>
            <a:r>
              <a:rPr lang="ko-KR" altLang="en-US" sz="2400" b="1" dirty="0" smtClean="0"/>
              <a:t> 클릭</a:t>
            </a:r>
            <a:r>
              <a:rPr lang="en-US" altLang="ko-KR" sz="2400" b="1" dirty="0" smtClean="0"/>
              <a:t>&gt;  </a:t>
            </a:r>
          </a:p>
          <a:p>
            <a:pPr marL="457200" lvl="0" indent="-457200">
              <a:spcBef>
                <a:spcPct val="20000"/>
              </a:spcBef>
            </a:pPr>
            <a:r>
              <a:rPr lang="en-US" altLang="ko-KR" sz="2400" b="1" dirty="0" smtClean="0"/>
              <a:t>   </a:t>
            </a:r>
          </a:p>
          <a:p>
            <a:pPr marL="457200" lvl="0" indent="-457200">
              <a:spcBef>
                <a:spcPct val="20000"/>
              </a:spcBef>
            </a:pPr>
            <a:r>
              <a:rPr lang="en-US" altLang="ko-KR" sz="2400" b="1" dirty="0" smtClean="0"/>
              <a:t>     Drop Shadow</a:t>
            </a:r>
            <a:r>
              <a:rPr lang="ko-KR" altLang="en-US" sz="2400" b="1" dirty="0" smtClean="0"/>
              <a:t>선택</a:t>
            </a:r>
            <a:r>
              <a:rPr lang="en-US" altLang="ko-KR" sz="2400" b="1" dirty="0" smtClean="0"/>
              <a:t>&gt; Blend </a:t>
            </a:r>
            <a:r>
              <a:rPr lang="en-US" altLang="ko-KR" sz="2400" b="1" dirty="0" smtClean="0"/>
              <a:t>mode: Multiply&gt; Angle , Distance, Spread, Size</a:t>
            </a:r>
            <a:r>
              <a:rPr lang="ko-KR" altLang="en-US" sz="2400" b="1" dirty="0" smtClean="0"/>
              <a:t>조절</a:t>
            </a:r>
            <a:r>
              <a:rPr lang="en-US" altLang="ko-KR" sz="2400" b="1" dirty="0" smtClean="0"/>
              <a:t>&gt;OK</a:t>
            </a:r>
          </a:p>
        </p:txBody>
      </p:sp>
      <p:cxnSp>
        <p:nvCxnSpPr>
          <p:cNvPr id="19" name="Straight Arrow Connector 9"/>
          <p:cNvCxnSpPr/>
          <p:nvPr/>
        </p:nvCxnSpPr>
        <p:spPr>
          <a:xfrm>
            <a:off x="1785918" y="1357298"/>
            <a:ext cx="1857388" cy="16430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 descr="글자레이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071678"/>
            <a:ext cx="2088232" cy="2784309"/>
          </a:xfrm>
          <a:prstGeom prst="rect">
            <a:avLst/>
          </a:prstGeom>
          <a:ln>
            <a:noFill/>
          </a:ln>
        </p:spPr>
      </p:pic>
      <p:sp>
        <p:nvSpPr>
          <p:cNvPr id="10" name="타원 9"/>
          <p:cNvSpPr/>
          <p:nvPr/>
        </p:nvSpPr>
        <p:spPr>
          <a:xfrm>
            <a:off x="785786" y="4572008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Straight Arrow Connector 9"/>
          <p:cNvCxnSpPr/>
          <p:nvPr/>
        </p:nvCxnSpPr>
        <p:spPr>
          <a:xfrm rot="5400000">
            <a:off x="616549" y="1097911"/>
            <a:ext cx="3910379" cy="31432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25"/>
          <p:cNvSpPr/>
          <p:nvPr/>
        </p:nvSpPr>
        <p:spPr>
          <a:xfrm>
            <a:off x="3071802" y="3000372"/>
            <a:ext cx="1357322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2" name="Rectangle 125"/>
          <p:cNvSpPr/>
          <p:nvPr/>
        </p:nvSpPr>
        <p:spPr>
          <a:xfrm>
            <a:off x="4714876" y="2786058"/>
            <a:ext cx="1571636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3" name="Straight Arrow Connector 9"/>
          <p:cNvCxnSpPr/>
          <p:nvPr/>
        </p:nvCxnSpPr>
        <p:spPr>
          <a:xfrm rot="16200000" flipH="1">
            <a:off x="4822033" y="2178835"/>
            <a:ext cx="1285884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25"/>
          <p:cNvSpPr/>
          <p:nvPr/>
        </p:nvSpPr>
        <p:spPr>
          <a:xfrm>
            <a:off x="4857752" y="3643314"/>
            <a:ext cx="2500330" cy="64294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9" name="Straight Arrow Connector 9"/>
          <p:cNvCxnSpPr/>
          <p:nvPr/>
        </p:nvCxnSpPr>
        <p:spPr>
          <a:xfrm rot="5400000">
            <a:off x="6465107" y="2321711"/>
            <a:ext cx="2143140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제목 1"/>
          <p:cNvSpPr txBox="1">
            <a:spLocks/>
          </p:cNvSpPr>
          <p:nvPr/>
        </p:nvSpPr>
        <p:spPr>
          <a:xfrm>
            <a:off x="467544" y="0"/>
            <a:ext cx="8100392" cy="778098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 Tool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사용하여 메인 화면 만들기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3786190"/>
            <a:ext cx="9144000" cy="10001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marL="400050" indent="-457200">
              <a:spcBef>
                <a:spcPct val="20000"/>
              </a:spcBef>
            </a:pPr>
            <a:r>
              <a:rPr lang="en-US" altLang="ko-KR" sz="2000" b="1" dirty="0" smtClean="0"/>
              <a:t>6.                      </a:t>
            </a:r>
            <a:r>
              <a:rPr lang="ko-KR" altLang="en-US" sz="2000" b="1" dirty="0" smtClean="0"/>
              <a:t>를 </a:t>
            </a:r>
            <a:r>
              <a:rPr lang="ko-KR" altLang="en-US" sz="2000" b="1" dirty="0" smtClean="0"/>
              <a:t>선택한 채</a:t>
            </a:r>
            <a:r>
              <a:rPr lang="en-US" altLang="ko-KR" sz="2000" b="1" dirty="0" smtClean="0"/>
              <a:t>     Edit &gt;Transform&gt;Warp,  custom</a:t>
            </a:r>
            <a:r>
              <a:rPr lang="ko-KR" altLang="en-US" sz="2000" b="1" dirty="0" smtClean="0"/>
              <a:t>가서 </a:t>
            </a:r>
            <a:r>
              <a:rPr lang="en-US" altLang="ko-KR" sz="2000" b="1" dirty="0" smtClean="0"/>
              <a:t>choose Arc bend </a:t>
            </a:r>
            <a:r>
              <a:rPr lang="ko-KR" altLang="en-US" sz="2000" b="1" dirty="0" smtClean="0"/>
              <a:t>사용하거나</a:t>
            </a:r>
            <a:r>
              <a:rPr lang="en-US" altLang="ko-KR" sz="2000" b="1" dirty="0" smtClean="0"/>
              <a:t> </a:t>
            </a:r>
            <a:r>
              <a:rPr lang="en-US" altLang="ko-KR" sz="2000" b="1" dirty="0" smtClean="0"/>
              <a:t>&gt;</a:t>
            </a:r>
            <a:r>
              <a:rPr lang="ko-KR" altLang="en-US" sz="2000" b="1" dirty="0" smtClean="0"/>
              <a:t>이 </a:t>
            </a:r>
            <a:r>
              <a:rPr lang="ko-KR" altLang="en-US" sz="2000" b="1" dirty="0" smtClean="0"/>
              <a:t>점을 적절하게 </a:t>
            </a:r>
            <a:r>
              <a:rPr lang="ko-KR" altLang="en-US" sz="2000" b="1" dirty="0" smtClean="0"/>
              <a:t>이동</a:t>
            </a:r>
            <a:endParaRPr lang="en-US" altLang="ko-KR" sz="2000" b="1" u="sng" dirty="0" smtClean="0"/>
          </a:p>
        </p:txBody>
      </p:sp>
      <p:pic>
        <p:nvPicPr>
          <p:cNvPr id="4" name="그림 3" descr="last ch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71480"/>
            <a:ext cx="2448272" cy="552342"/>
          </a:xfrm>
          <a:prstGeom prst="rect">
            <a:avLst/>
          </a:prstGeom>
        </p:spPr>
      </p:pic>
      <p:pic>
        <p:nvPicPr>
          <p:cNvPr id="6" name="그림 5" descr="rectnagul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357298"/>
            <a:ext cx="1727622" cy="28746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0" y="571480"/>
            <a:ext cx="9144000" cy="6429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ko-KR" b="1" dirty="0" smtClean="0"/>
              <a:t>5. </a:t>
            </a:r>
            <a:endParaRPr lang="en-US" altLang="ko-KR" sz="2000" b="1" dirty="0" smtClean="0"/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2000" b="1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0" y="1214422"/>
            <a:ext cx="9144000" cy="7858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00050" indent="-457200">
              <a:spcBef>
                <a:spcPct val="20000"/>
              </a:spcBef>
            </a:pP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lang="ko-KR" altLang="en-US" b="1" dirty="0" smtClean="0"/>
              <a:t>만드는 </a:t>
            </a:r>
            <a:r>
              <a:rPr lang="ko-KR" altLang="en-US" b="1" dirty="0" smtClean="0"/>
              <a:t>방법</a:t>
            </a:r>
            <a:r>
              <a:rPr lang="en-US" altLang="ko-KR" b="1" dirty="0" smtClean="0"/>
              <a:t>: Rectangular Marquee tool</a:t>
            </a:r>
            <a:r>
              <a:rPr lang="ko-KR" altLang="en-US" b="1" dirty="0" smtClean="0"/>
              <a:t>로                 </a:t>
            </a:r>
            <a:endParaRPr lang="en-US" altLang="ko-KR" b="1" dirty="0" smtClean="0"/>
          </a:p>
          <a:p>
            <a:pPr marL="400050" indent="-457200">
              <a:spcBef>
                <a:spcPct val="20000"/>
              </a:spcBef>
            </a:pPr>
            <a:r>
              <a:rPr lang="en-US" altLang="ko-KR" b="1" dirty="0" smtClean="0"/>
              <a:t>        </a:t>
            </a:r>
            <a:r>
              <a:rPr lang="ko-KR" altLang="en-US" b="1" dirty="0" smtClean="0"/>
              <a:t>사각형 그리고 </a:t>
            </a:r>
            <a:r>
              <a:rPr lang="en-US" altLang="ko-KR" b="1" dirty="0" smtClean="0"/>
              <a:t>paint bucket tool</a:t>
            </a:r>
            <a:r>
              <a:rPr lang="ko-KR" altLang="en-US" b="1" dirty="0" smtClean="0"/>
              <a:t>이용하여 색깔 넣기</a:t>
            </a:r>
            <a:r>
              <a:rPr lang="en-US" altLang="ko-KR" b="1" dirty="0" smtClean="0"/>
              <a:t>. </a:t>
            </a: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2000" b="1" dirty="0" smtClean="0"/>
          </a:p>
        </p:txBody>
      </p:sp>
      <p:pic>
        <p:nvPicPr>
          <p:cNvPr id="16" name="그림 5" descr="rectnagular.jpg"/>
          <p:cNvPicPr>
            <a:picLocks noChangeAspect="1"/>
          </p:cNvPicPr>
          <p:nvPr/>
        </p:nvPicPr>
        <p:blipFill>
          <a:blip r:embed="rId3" cstate="print">
            <a:lum bright="-14000"/>
          </a:blip>
          <a:stretch>
            <a:fillRect/>
          </a:stretch>
        </p:blipFill>
        <p:spPr>
          <a:xfrm>
            <a:off x="500034" y="3857628"/>
            <a:ext cx="1727622" cy="287462"/>
          </a:xfrm>
          <a:prstGeom prst="rect">
            <a:avLst/>
          </a:prstGeom>
        </p:spPr>
      </p:pic>
      <p:pic>
        <p:nvPicPr>
          <p:cNvPr id="17" name="Picture 16" descr="Warp.jpg"/>
          <p:cNvPicPr>
            <a:picLocks noChangeAspect="1"/>
          </p:cNvPicPr>
          <p:nvPr/>
        </p:nvPicPr>
        <p:blipFill>
          <a:blip r:embed="rId4">
            <a:lum bright="-8000"/>
          </a:blip>
          <a:stretch>
            <a:fillRect/>
          </a:stretch>
        </p:blipFill>
        <p:spPr>
          <a:xfrm>
            <a:off x="214282" y="2071678"/>
            <a:ext cx="7981950" cy="1343025"/>
          </a:xfrm>
          <a:prstGeom prst="rect">
            <a:avLst/>
          </a:prstGeom>
        </p:spPr>
      </p:pic>
      <p:sp>
        <p:nvSpPr>
          <p:cNvPr id="18" name="Rectangle 125"/>
          <p:cNvSpPr/>
          <p:nvPr/>
        </p:nvSpPr>
        <p:spPr>
          <a:xfrm>
            <a:off x="1357290" y="2143116"/>
            <a:ext cx="1357322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9" name="Straight Arrow Connector 9"/>
          <p:cNvCxnSpPr/>
          <p:nvPr/>
        </p:nvCxnSpPr>
        <p:spPr>
          <a:xfrm rot="10800000">
            <a:off x="2214546" y="2357430"/>
            <a:ext cx="5286412" cy="14287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bend.jpg"/>
          <p:cNvPicPr>
            <a:picLocks noChangeAspect="1"/>
          </p:cNvPicPr>
          <p:nvPr/>
        </p:nvPicPr>
        <p:blipFill>
          <a:blip r:embed="rId5">
            <a:lum bright="-9000"/>
          </a:blip>
          <a:stretch>
            <a:fillRect/>
          </a:stretch>
        </p:blipFill>
        <p:spPr>
          <a:xfrm>
            <a:off x="2571736" y="5143512"/>
            <a:ext cx="3028950" cy="928694"/>
          </a:xfrm>
          <a:prstGeom prst="rect">
            <a:avLst/>
          </a:prstGeom>
        </p:spPr>
      </p:pic>
      <p:cxnSp>
        <p:nvCxnSpPr>
          <p:cNvPr id="24" name="Straight Arrow Connector 9"/>
          <p:cNvCxnSpPr/>
          <p:nvPr/>
        </p:nvCxnSpPr>
        <p:spPr>
          <a:xfrm rot="5400000">
            <a:off x="3750463" y="4607727"/>
            <a:ext cx="785818" cy="714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제목 1"/>
          <p:cNvSpPr txBox="1">
            <a:spLocks/>
          </p:cNvSpPr>
          <p:nvPr/>
        </p:nvSpPr>
        <p:spPr>
          <a:xfrm>
            <a:off x="467544" y="0"/>
            <a:ext cx="8100392" cy="778098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 Tool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사용하여 메인 화면 만들기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WARP TEX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428736"/>
            <a:ext cx="7591425" cy="333375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071538" y="2000240"/>
            <a:ext cx="8072462" cy="12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400050" indent="-457200">
              <a:spcBef>
                <a:spcPct val="20000"/>
              </a:spcBef>
            </a:pPr>
            <a:r>
              <a:rPr lang="en-US" altLang="ko-KR" sz="2000" b="1" dirty="0" smtClean="0"/>
              <a:t>7. </a:t>
            </a:r>
            <a:r>
              <a:rPr lang="ko-KR" altLang="en-US" sz="2000" b="1" u="sng" dirty="0" smtClean="0"/>
              <a:t>이 부분은</a:t>
            </a:r>
            <a:r>
              <a:rPr lang="ko-KR" altLang="en-US" sz="2000" b="1" dirty="0" smtClean="0"/>
              <a:t> 펜 툴로 그려서 색깔 넣기</a:t>
            </a:r>
            <a:r>
              <a:rPr lang="en-US" altLang="ko-KR" sz="2000" b="1" dirty="0" smtClean="0"/>
              <a:t>.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T </a:t>
            </a:r>
            <a:r>
              <a:rPr lang="ko-KR" altLang="en-US" sz="2000" b="1" dirty="0" smtClean="0"/>
              <a:t>클릭 후 </a:t>
            </a:r>
            <a:r>
              <a:rPr lang="en-US" altLang="ko-KR" sz="2000" b="1" dirty="0" smtClean="0"/>
              <a:t>LAST CHANCE </a:t>
            </a:r>
            <a:r>
              <a:rPr lang="ko-KR" altLang="en-US" sz="2000" b="1" dirty="0" smtClean="0"/>
              <a:t>입력 </a:t>
            </a:r>
            <a:endParaRPr lang="en-US" altLang="ko-KR" sz="2000" b="1" dirty="0" smtClean="0"/>
          </a:p>
          <a:p>
            <a:pPr marL="400050" indent="-457200">
              <a:spcBef>
                <a:spcPct val="20000"/>
              </a:spcBef>
            </a:pPr>
            <a:r>
              <a:rPr lang="en-US" sz="2000" b="1" dirty="0" smtClean="0"/>
              <a:t>     </a:t>
            </a:r>
            <a:r>
              <a:rPr lang="en-US" sz="2000" b="1" dirty="0" smtClean="0"/>
              <a:t>                                      </a:t>
            </a:r>
            <a:r>
              <a:rPr lang="ko-KR" altLang="en-US" b="1" dirty="0" smtClean="0"/>
              <a:t>글자 </a:t>
            </a:r>
            <a:r>
              <a:rPr lang="en-US" altLang="ko-KR" b="1" dirty="0" smtClean="0"/>
              <a:t>LAST CHANCE</a:t>
            </a:r>
            <a:r>
              <a:rPr lang="ko-KR" altLang="en-US" b="1" dirty="0" smtClean="0"/>
              <a:t>에  </a:t>
            </a:r>
            <a:r>
              <a:rPr lang="en-US" altLang="ko-KR" b="1" u="sng" dirty="0" smtClean="0"/>
              <a:t>CTREATED</a:t>
            </a:r>
          </a:p>
          <a:p>
            <a:pPr marL="400050" indent="-457200">
              <a:spcBef>
                <a:spcPct val="20000"/>
              </a:spcBef>
            </a:pPr>
            <a:r>
              <a:rPr lang="en-US" altLang="ko-KR" b="1" dirty="0" smtClean="0"/>
              <a:t> </a:t>
            </a:r>
            <a:r>
              <a:rPr lang="en-US" altLang="ko-KR" b="1" dirty="0" smtClean="0"/>
              <a:t>                                         </a:t>
            </a:r>
            <a:r>
              <a:rPr lang="en-US" altLang="ko-KR" b="1" u="sng" dirty="0" smtClean="0"/>
              <a:t> WARPED </a:t>
            </a:r>
            <a:r>
              <a:rPr lang="en-US" altLang="ko-KR" b="1" u="sng" dirty="0" smtClean="0"/>
              <a:t>TEXT</a:t>
            </a:r>
            <a:r>
              <a:rPr lang="en-US" altLang="ko-KR" b="1" dirty="0" smtClean="0"/>
              <a:t>&gt;STYLE: ARC bend</a:t>
            </a:r>
            <a:r>
              <a:rPr lang="ko-KR" altLang="en-US" b="1" dirty="0" smtClean="0"/>
              <a:t>값 조절</a:t>
            </a:r>
            <a:endParaRPr lang="en-US" altLang="ko-KR" b="1" dirty="0" smtClean="0"/>
          </a:p>
          <a:p>
            <a:pPr marL="400050" indent="-457200">
              <a:spcBef>
                <a:spcPct val="20000"/>
              </a:spcBef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1500166" y="428604"/>
            <a:ext cx="2448272" cy="590314"/>
            <a:chOff x="357158" y="714356"/>
            <a:chExt cx="2448272" cy="590314"/>
          </a:xfrm>
        </p:grpSpPr>
        <p:pic>
          <p:nvPicPr>
            <p:cNvPr id="14" name="그림 3" descr="last chanc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158" y="714356"/>
              <a:ext cx="2448272" cy="552342"/>
            </a:xfrm>
            <a:prstGeom prst="rect">
              <a:avLst/>
            </a:prstGeom>
          </p:spPr>
        </p:pic>
        <p:sp>
          <p:nvSpPr>
            <p:cNvPr id="15" name="타원 4"/>
            <p:cNvSpPr/>
            <p:nvPr/>
          </p:nvSpPr>
          <p:spPr>
            <a:xfrm>
              <a:off x="428596" y="928670"/>
              <a:ext cx="360040" cy="376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7" name="Straight Arrow Connector 9"/>
          <p:cNvCxnSpPr/>
          <p:nvPr/>
        </p:nvCxnSpPr>
        <p:spPr>
          <a:xfrm rot="16200000" flipV="1">
            <a:off x="1393009" y="1321579"/>
            <a:ext cx="1000132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도구바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480"/>
            <a:ext cx="876300" cy="5702300"/>
          </a:xfrm>
          <a:prstGeom prst="rect">
            <a:avLst/>
          </a:prstGeom>
        </p:spPr>
      </p:pic>
      <p:sp>
        <p:nvSpPr>
          <p:cNvPr id="23" name="Rectangle 125"/>
          <p:cNvSpPr/>
          <p:nvPr/>
        </p:nvSpPr>
        <p:spPr>
          <a:xfrm>
            <a:off x="428596" y="3214686"/>
            <a:ext cx="357190" cy="3571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4" name="Straight Arrow Connector 9"/>
          <p:cNvCxnSpPr/>
          <p:nvPr/>
        </p:nvCxnSpPr>
        <p:spPr>
          <a:xfrm rot="10800000" flipV="1">
            <a:off x="714348" y="2285992"/>
            <a:ext cx="4786346" cy="928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25"/>
          <p:cNvSpPr/>
          <p:nvPr/>
        </p:nvSpPr>
        <p:spPr>
          <a:xfrm>
            <a:off x="7143768" y="1428736"/>
            <a:ext cx="214314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3" name="Straight Arrow Connector 9"/>
          <p:cNvCxnSpPr/>
          <p:nvPr/>
        </p:nvCxnSpPr>
        <p:spPr>
          <a:xfrm rot="16200000" flipV="1">
            <a:off x="7179487" y="1893083"/>
            <a:ext cx="642942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ARECBEN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3429000"/>
            <a:ext cx="3945703" cy="2714644"/>
          </a:xfrm>
          <a:prstGeom prst="rect">
            <a:avLst/>
          </a:prstGeom>
        </p:spPr>
      </p:pic>
      <p:sp>
        <p:nvSpPr>
          <p:cNvPr id="39" name="Rectangle 125"/>
          <p:cNvSpPr/>
          <p:nvPr/>
        </p:nvSpPr>
        <p:spPr>
          <a:xfrm>
            <a:off x="4500562" y="4429132"/>
            <a:ext cx="928694" cy="3571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40" name="Straight Arrow Connector 9"/>
          <p:cNvCxnSpPr/>
          <p:nvPr/>
        </p:nvCxnSpPr>
        <p:spPr>
          <a:xfrm rot="10800000" flipV="1">
            <a:off x="4929190" y="3000372"/>
            <a:ext cx="2000264" cy="13573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제목 1"/>
          <p:cNvSpPr txBox="1">
            <a:spLocks/>
          </p:cNvSpPr>
          <p:nvPr/>
        </p:nvSpPr>
        <p:spPr>
          <a:xfrm>
            <a:off x="467544" y="0"/>
            <a:ext cx="8100392" cy="778098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 Tool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사용하여 메인 화면 만들기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김태희의류선전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90" y="3571876"/>
            <a:ext cx="8215310" cy="3286124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928662" y="1500174"/>
            <a:ext cx="8358246" cy="22145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400050" indent="-457200">
              <a:spcBef>
                <a:spcPct val="20000"/>
              </a:spcBef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indent="-457200">
              <a:spcBef>
                <a:spcPct val="20000"/>
              </a:spcBef>
              <a:buAutoNum type="arabicPeriod" startAt="8"/>
            </a:pPr>
            <a:r>
              <a:rPr lang="ko-KR" altLang="en-US" sz="2000" b="1" dirty="0" smtClean="0"/>
              <a:t>    </a:t>
            </a:r>
            <a:r>
              <a:rPr lang="ko-KR" altLang="en-US" sz="2000" b="1" dirty="0" smtClean="0"/>
              <a:t>이 </a:t>
            </a:r>
            <a:r>
              <a:rPr lang="ko-KR" altLang="en-US" sz="2000" b="1" dirty="0" smtClean="0"/>
              <a:t>부분을 </a:t>
            </a:r>
            <a:r>
              <a:rPr lang="en-US" altLang="ko-KR" sz="2000" b="1" u="sng" dirty="0" smtClean="0"/>
              <a:t>magic wand tool</a:t>
            </a:r>
            <a:r>
              <a:rPr lang="ko-KR" altLang="en-US" sz="2000" b="1" dirty="0" smtClean="0"/>
              <a:t>로 선택</a:t>
            </a:r>
            <a:r>
              <a:rPr lang="en-US" altLang="ko-KR" sz="2000" b="1" dirty="0" smtClean="0"/>
              <a:t>,</a:t>
            </a:r>
          </a:p>
          <a:p>
            <a:pPr marL="400050" indent="-457200">
              <a:spcBef>
                <a:spcPct val="20000"/>
              </a:spcBef>
            </a:pPr>
            <a:r>
              <a:rPr lang="en-US" altLang="ko-KR" sz="2000" b="1" dirty="0" smtClean="0"/>
              <a:t>    </a:t>
            </a:r>
            <a:r>
              <a:rPr lang="en-US" altLang="ko-KR" sz="2000" b="1" dirty="0" smtClean="0"/>
              <a:t>Ctrl +c, Ctrl +v </a:t>
            </a:r>
            <a:r>
              <a:rPr lang="ko-KR" altLang="en-US" sz="2000" b="1" dirty="0" smtClean="0"/>
              <a:t>그러면 똑같은 모양의 리본이 복사됨</a:t>
            </a:r>
            <a:r>
              <a:rPr lang="en-US" altLang="ko-KR" sz="2000" b="1" dirty="0" smtClean="0"/>
              <a:t>.</a:t>
            </a:r>
            <a:r>
              <a:rPr lang="ko-KR" altLang="en-US" sz="2000" b="1" dirty="0" smtClean="0"/>
              <a:t> 이동툴 </a:t>
            </a:r>
            <a:r>
              <a:rPr lang="en-US" altLang="ko-KR" sz="2000" b="1" dirty="0" smtClean="0"/>
              <a:t>move tool </a:t>
            </a:r>
            <a:r>
              <a:rPr lang="ko-KR" altLang="en-US" sz="2000" b="1" dirty="0" smtClean="0"/>
              <a:t>로 복사된 리본 적절한 장소로 이동</a:t>
            </a:r>
            <a:r>
              <a:rPr lang="en-US" altLang="ko-KR" sz="2000" b="1" dirty="0" smtClean="0"/>
              <a:t>.</a:t>
            </a:r>
            <a:r>
              <a:rPr lang="ko-KR" altLang="en-US" sz="2000" b="1" dirty="0" smtClean="0"/>
              <a:t> </a:t>
            </a:r>
            <a:endParaRPr lang="en-US" altLang="ko-KR" sz="2000" b="1" dirty="0" smtClean="0"/>
          </a:p>
          <a:p>
            <a:pPr marL="400050" indent="-457200">
              <a:spcBef>
                <a:spcPct val="20000"/>
              </a:spcBef>
            </a:pPr>
            <a:r>
              <a:rPr lang="ko-KR" altLang="en-US" sz="2000" b="1" dirty="0" smtClean="0"/>
              <a:t>    이동된 리본 선택한 채 </a:t>
            </a:r>
            <a:r>
              <a:rPr lang="en-US" altLang="ko-KR" sz="2000" b="1" dirty="0" smtClean="0"/>
              <a:t>edit&gt;transform&gt;flip horizontal</a:t>
            </a:r>
            <a:r>
              <a:rPr lang="ko-KR" altLang="en-US" sz="2000" b="1" dirty="0" smtClean="0"/>
              <a:t>선택</a:t>
            </a:r>
            <a:r>
              <a:rPr lang="en-US" altLang="ko-KR" sz="2000" b="1" dirty="0" smtClean="0"/>
              <a:t>, </a:t>
            </a:r>
            <a:endParaRPr lang="en-US" altLang="ko-KR" sz="2000" b="1" dirty="0" smtClean="0"/>
          </a:p>
          <a:p>
            <a:pPr marL="400050" indent="-457200">
              <a:spcBef>
                <a:spcPct val="20000"/>
              </a:spcBef>
            </a:pPr>
            <a:r>
              <a:rPr lang="en-US" altLang="ko-KR" sz="2000" b="1" dirty="0" smtClean="0"/>
              <a:t> </a:t>
            </a:r>
            <a:r>
              <a:rPr lang="en-US" altLang="ko-KR" sz="2000" b="1" dirty="0" smtClean="0"/>
              <a:t>    </a:t>
            </a:r>
            <a:r>
              <a:rPr lang="ko-KR" altLang="en-US" sz="2000" b="1" dirty="0" smtClean="0"/>
              <a:t>적절히 </a:t>
            </a:r>
            <a:r>
              <a:rPr lang="ko-KR" altLang="en-US" sz="2000" b="1" dirty="0" smtClean="0"/>
              <a:t>리본 모양 손질하기  </a:t>
            </a:r>
            <a:endParaRPr lang="en-US" sz="2000" b="1" dirty="0"/>
          </a:p>
        </p:txBody>
      </p:sp>
      <p:grpSp>
        <p:nvGrpSpPr>
          <p:cNvPr id="2" name="Group 12"/>
          <p:cNvGrpSpPr/>
          <p:nvPr/>
        </p:nvGrpSpPr>
        <p:grpSpPr>
          <a:xfrm>
            <a:off x="1285852" y="857232"/>
            <a:ext cx="2448272" cy="504056"/>
            <a:chOff x="323528" y="4149080"/>
            <a:chExt cx="2448272" cy="504056"/>
          </a:xfrm>
        </p:grpSpPr>
        <p:pic>
          <p:nvPicPr>
            <p:cNvPr id="10" name="그림 9" descr="last chanc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4149080"/>
              <a:ext cx="2448272" cy="432048"/>
            </a:xfrm>
            <a:prstGeom prst="rect">
              <a:avLst/>
            </a:prstGeom>
          </p:spPr>
        </p:pic>
        <p:sp>
          <p:nvSpPr>
            <p:cNvPr id="11" name="타원 10"/>
            <p:cNvSpPr/>
            <p:nvPr/>
          </p:nvSpPr>
          <p:spPr>
            <a:xfrm>
              <a:off x="395536" y="4291956"/>
              <a:ext cx="360040" cy="3611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9" name="Straight Arrow Connector 9"/>
          <p:cNvCxnSpPr/>
          <p:nvPr/>
        </p:nvCxnSpPr>
        <p:spPr>
          <a:xfrm rot="10800000">
            <a:off x="1571604" y="1214422"/>
            <a:ext cx="857256" cy="7143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도구바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480"/>
            <a:ext cx="876300" cy="5702300"/>
          </a:xfrm>
          <a:prstGeom prst="rect">
            <a:avLst/>
          </a:prstGeom>
        </p:spPr>
      </p:pic>
      <p:sp>
        <p:nvSpPr>
          <p:cNvPr id="22" name="Rectangle 125"/>
          <p:cNvSpPr/>
          <p:nvPr/>
        </p:nvSpPr>
        <p:spPr>
          <a:xfrm>
            <a:off x="428596" y="1071546"/>
            <a:ext cx="357190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3" name="Rectangle 125"/>
          <p:cNvSpPr/>
          <p:nvPr/>
        </p:nvSpPr>
        <p:spPr>
          <a:xfrm>
            <a:off x="428596" y="1428736"/>
            <a:ext cx="357190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4" name="Straight Arrow Connector 9"/>
          <p:cNvCxnSpPr>
            <a:endCxn id="23" idx="3"/>
          </p:cNvCxnSpPr>
          <p:nvPr/>
        </p:nvCxnSpPr>
        <p:spPr>
          <a:xfrm rot="10800000">
            <a:off x="785786" y="1571612"/>
            <a:ext cx="3214710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9"/>
          <p:cNvCxnSpPr/>
          <p:nvPr/>
        </p:nvCxnSpPr>
        <p:spPr>
          <a:xfrm rot="10800000">
            <a:off x="714348" y="1357298"/>
            <a:ext cx="7715304" cy="10001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125"/>
          <p:cNvSpPr/>
          <p:nvPr/>
        </p:nvSpPr>
        <p:spPr>
          <a:xfrm>
            <a:off x="3786182" y="5572140"/>
            <a:ext cx="357190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9" name="Straight Arrow Connector 9"/>
          <p:cNvCxnSpPr/>
          <p:nvPr/>
        </p:nvCxnSpPr>
        <p:spPr>
          <a:xfrm flipV="1">
            <a:off x="4214810" y="5786454"/>
            <a:ext cx="157163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9"/>
          <p:cNvCxnSpPr/>
          <p:nvPr/>
        </p:nvCxnSpPr>
        <p:spPr>
          <a:xfrm rot="16200000" flipH="1">
            <a:off x="4214810" y="4143380"/>
            <a:ext cx="2714644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25"/>
          <p:cNvSpPr/>
          <p:nvPr/>
        </p:nvSpPr>
        <p:spPr>
          <a:xfrm>
            <a:off x="5715008" y="5572140"/>
            <a:ext cx="357190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467544" y="0"/>
            <a:ext cx="8100392" cy="778098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 Tool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사용하여 메인 화면 만들기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313</Words>
  <Application>Microsoft Office PowerPoint</Application>
  <PresentationFormat>On-screen Show (4:3)</PresentationFormat>
  <Paragraphs>37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테마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현빈</dc:creator>
  <cp:lastModifiedBy>user</cp:lastModifiedBy>
  <cp:revision>14</cp:revision>
  <dcterms:created xsi:type="dcterms:W3CDTF">2015-08-18T17:55:20Z</dcterms:created>
  <dcterms:modified xsi:type="dcterms:W3CDTF">2016-04-05T17:01:54Z</dcterms:modified>
</cp:coreProperties>
</file>