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82" r:id="rId2"/>
    <p:sldId id="283" r:id="rId3"/>
    <p:sldId id="284" r:id="rId4"/>
    <p:sldId id="278" r:id="rId5"/>
    <p:sldId id="285" r:id="rId6"/>
    <p:sldId id="286" r:id="rId7"/>
    <p:sldId id="287" r:id="rId8"/>
    <p:sldId id="288" r:id="rId9"/>
    <p:sldId id="28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5" autoAdjust="0"/>
    <p:restoredTop sz="91158" autoAdjust="0"/>
  </p:normalViewPr>
  <p:slideViewPr>
    <p:cSldViewPr>
      <p:cViewPr>
        <p:scale>
          <a:sx n="57" d="100"/>
          <a:sy n="57" d="100"/>
        </p:scale>
        <p:origin x="-166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tian36.tistory.com/442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ko-KR" altLang="en-US" sz="4000" b="1" dirty="0" smtClean="0">
                <a:solidFill>
                  <a:srgbClr val="FF0000"/>
                </a:solidFill>
              </a:rPr>
              <a:t>포토샵 </a:t>
            </a:r>
            <a:r>
              <a:rPr lang="en-US" sz="4000" b="1" dirty="0" smtClean="0">
                <a:solidFill>
                  <a:srgbClr val="FF0000"/>
                </a:solidFill>
              </a:rPr>
              <a:t>Healing Brush Tool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사용법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1538" y="571480"/>
            <a:ext cx="8072462" cy="40005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en-US" altLang="ko-KR" b="1" dirty="0" smtClean="0"/>
              <a:t>Healing Brush Tool </a:t>
            </a:r>
            <a:r>
              <a:rPr lang="ko-KR" altLang="en-US" b="1" dirty="0" smtClean="0"/>
              <a:t>은 </a:t>
            </a:r>
            <a:r>
              <a:rPr lang="en-US" altLang="ko-KR" b="1" dirty="0" smtClean="0"/>
              <a:t>Patch Tool </a:t>
            </a:r>
            <a:r>
              <a:rPr lang="ko-KR" altLang="en-US" b="1" dirty="0" smtClean="0"/>
              <a:t>과 더불어서 손상된 이미지를 복구하는데 </a:t>
            </a:r>
            <a:r>
              <a:rPr lang="ko-KR" altLang="en-US" b="1" dirty="0" smtClean="0"/>
              <a:t>최상의기능을 </a:t>
            </a:r>
            <a:r>
              <a:rPr lang="ko-KR" altLang="en-US" b="1" dirty="0" smtClean="0"/>
              <a:t>발휘하는 도구입니다</a:t>
            </a:r>
            <a:r>
              <a:rPr lang="en-US" altLang="ko-KR" dirty="0" smtClean="0"/>
              <a:t>. </a:t>
            </a:r>
            <a:r>
              <a:rPr lang="ko-KR" altLang="en-US" b="1" dirty="0" smtClean="0"/>
              <a:t>이제 </a:t>
            </a:r>
            <a:r>
              <a:rPr lang="ko-KR" altLang="en-US" b="1" dirty="0" smtClean="0"/>
              <a:t>아래 이미지에서 </a:t>
            </a:r>
            <a:r>
              <a:rPr lang="ko-KR" altLang="en-US" b="1" dirty="0" smtClean="0"/>
              <a:t>손상된 </a:t>
            </a:r>
            <a:r>
              <a:rPr lang="en-US" altLang="ko-KR" b="1" dirty="0" smtClean="0"/>
              <a:t>B</a:t>
            </a:r>
            <a:r>
              <a:rPr lang="ko-KR" altLang="en-US" b="1" dirty="0" smtClean="0"/>
              <a:t>부분을 </a:t>
            </a:r>
            <a:r>
              <a:rPr lang="en-US" altLang="ko-KR" b="1" dirty="0" smtClean="0"/>
              <a:t>A</a:t>
            </a:r>
            <a:r>
              <a:rPr lang="ko-KR" altLang="en-US" b="1" dirty="0" smtClean="0"/>
              <a:t>부분을 이용하여 복구하도록 하겠습니다</a:t>
            </a:r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>
              <a:buAutoNum type="arabicPeriod"/>
            </a:pPr>
            <a:r>
              <a:rPr lang="en-US" altLang="ko-KR" b="1" dirty="0" smtClean="0"/>
              <a:t>Healing </a:t>
            </a:r>
            <a:r>
              <a:rPr lang="en-US" altLang="ko-KR" b="1" dirty="0" smtClean="0"/>
              <a:t>Brush Tool</a:t>
            </a:r>
            <a:r>
              <a:rPr lang="ko-KR" altLang="en-US" b="1" dirty="0" smtClean="0"/>
              <a:t>을 선택한 상태에서 키보드의 </a:t>
            </a:r>
            <a:r>
              <a:rPr lang="en-US" altLang="ko-KR" b="1" dirty="0" smtClean="0"/>
              <a:t>Alt </a:t>
            </a:r>
            <a:r>
              <a:rPr lang="ko-KR" altLang="en-US" b="1" dirty="0" smtClean="0"/>
              <a:t>키를 누른채 손상된 이미지</a:t>
            </a:r>
            <a:r>
              <a:rPr lang="en-US" altLang="ko-KR" b="1" dirty="0" smtClean="0"/>
              <a:t>(B)</a:t>
            </a:r>
            <a:r>
              <a:rPr lang="ko-KR" altLang="en-US" b="1" dirty="0" smtClean="0"/>
              <a:t>와 제일 유사한 부분</a:t>
            </a:r>
            <a:r>
              <a:rPr lang="en-US" altLang="ko-KR" b="1" dirty="0" smtClean="0"/>
              <a:t>(A)</a:t>
            </a:r>
            <a:r>
              <a:rPr lang="ko-KR" altLang="en-US" b="1" dirty="0" smtClean="0"/>
              <a:t>에 마우스 커서를 놓고 클릭 </a:t>
            </a:r>
            <a:r>
              <a:rPr lang="ko-KR" altLang="en-US" b="1" dirty="0" smtClean="0"/>
              <a:t>드래그한다</a:t>
            </a:r>
            <a:r>
              <a:rPr lang="en-US" altLang="ko-KR" b="1" dirty="0" smtClean="0"/>
              <a:t>.</a:t>
            </a:r>
          </a:p>
          <a:p>
            <a:r>
              <a:rPr lang="en-US" b="1" dirty="0" smtClean="0"/>
              <a:t>2</a:t>
            </a:r>
            <a:r>
              <a:rPr lang="en-US" b="1" dirty="0" smtClean="0"/>
              <a:t>. </a:t>
            </a:r>
            <a:r>
              <a:rPr lang="ko-KR" altLang="en-US" b="1" dirty="0" smtClean="0"/>
              <a:t>마우스 커서를 </a:t>
            </a:r>
            <a:r>
              <a:rPr lang="ko-KR" altLang="en-US" b="1" dirty="0" smtClean="0"/>
              <a:t>이미지</a:t>
            </a:r>
            <a:r>
              <a:rPr lang="en-US" altLang="ko-KR" b="1" dirty="0" smtClean="0"/>
              <a:t>(B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에 놓고 클릭드레그하여 문질러준다</a:t>
            </a:r>
            <a:r>
              <a:rPr lang="en-US" altLang="ko-KR" b="1" dirty="0" smtClean="0"/>
              <a:t>.</a:t>
            </a:r>
            <a:endParaRPr lang="en-US" b="1" dirty="0" smtClean="0"/>
          </a:p>
        </p:txBody>
      </p:sp>
      <p:pic>
        <p:nvPicPr>
          <p:cNvPr id="5" name="Picture 4" descr="t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62" cy="6635440"/>
          </a:xfrm>
          <a:prstGeom prst="rect">
            <a:avLst/>
          </a:prstGeom>
        </p:spPr>
      </p:pic>
      <p:pic>
        <p:nvPicPr>
          <p:cNvPr id="6" name="Picture 5" descr="spot hea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3162300" cy="1371600"/>
          </a:xfrm>
          <a:prstGeom prst="rect">
            <a:avLst/>
          </a:prstGeom>
        </p:spPr>
      </p:pic>
      <p:pic>
        <p:nvPicPr>
          <p:cNvPr id="7" name="Picture 6" descr="Healing Brush Too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500174"/>
            <a:ext cx="2562225" cy="2038350"/>
          </a:xfrm>
          <a:prstGeom prst="rect">
            <a:avLst/>
          </a:prstGeom>
        </p:spPr>
      </p:pic>
      <p:sp>
        <p:nvSpPr>
          <p:cNvPr id="8" name="타원 11"/>
          <p:cNvSpPr/>
          <p:nvPr/>
        </p:nvSpPr>
        <p:spPr>
          <a:xfrm>
            <a:off x="4071934" y="2357430"/>
            <a:ext cx="404815" cy="35719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ampl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643446"/>
            <a:ext cx="6134100" cy="3429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286084" y="5143512"/>
            <a:ext cx="5857916" cy="135732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lvl="1">
              <a:spcBef>
                <a:spcPct val="20000"/>
              </a:spcBef>
            </a:pPr>
            <a:r>
              <a:rPr lang="ko-KR" altLang="en-US" sz="1600" b="1" dirty="0" smtClean="0"/>
              <a:t>옵션 바는 위와 같이 변하게 되는데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마우스 아이콘이 있는 부분을 클릭하면 아래와 같은 팝업창이 나타나게 되어 세부 설정을 하게 </a:t>
            </a:r>
            <a:r>
              <a:rPr lang="ko-KR" altLang="en-US" sz="1600" b="1" dirty="0" smtClean="0"/>
              <a:t>된다</a:t>
            </a:r>
            <a:r>
              <a:rPr lang="en-US" altLang="ko-KR" sz="1600" b="1" dirty="0" smtClean="0"/>
              <a:t>. Source</a:t>
            </a:r>
            <a:r>
              <a:rPr lang="ko-KR" altLang="en-US" sz="1600" b="1" dirty="0" smtClean="0"/>
              <a:t>를 보시면 </a:t>
            </a:r>
            <a:r>
              <a:rPr lang="en-US" altLang="ko-KR" sz="1600" b="1" dirty="0" smtClean="0"/>
              <a:t>Sampled</a:t>
            </a:r>
            <a:r>
              <a:rPr lang="ko-KR" altLang="en-US" sz="1600" b="1" dirty="0" smtClean="0"/>
              <a:t>와 </a:t>
            </a:r>
            <a:r>
              <a:rPr lang="en-US" altLang="ko-KR" sz="1600" b="1" dirty="0" smtClean="0"/>
              <a:t>Pattern</a:t>
            </a:r>
            <a:r>
              <a:rPr lang="ko-KR" altLang="en-US" sz="1600" b="1" dirty="0" smtClean="0"/>
              <a:t>이 있는데</a:t>
            </a:r>
            <a:r>
              <a:rPr lang="en-US" altLang="ko-KR" sz="1600" b="1" dirty="0" smtClean="0"/>
              <a:t>, Sampled</a:t>
            </a:r>
            <a:r>
              <a:rPr lang="ko-KR" altLang="en-US" sz="1600" b="1" dirty="0" smtClean="0"/>
              <a:t>는 기존이미지에서 이미지를 추출하여 사용하는 것이고</a:t>
            </a:r>
            <a:r>
              <a:rPr lang="en-US" altLang="ko-KR" sz="1600" b="1" dirty="0" smtClean="0"/>
              <a:t>, Pattern</a:t>
            </a:r>
            <a:r>
              <a:rPr lang="ko-KR" altLang="en-US" sz="1600" b="1" dirty="0" smtClean="0"/>
              <a:t>은 이미 등록되어 있는 패턴을 적용시키게 </a:t>
            </a:r>
            <a:r>
              <a:rPr lang="ko-KR" altLang="en-US" sz="1600" b="1" dirty="0" smtClean="0"/>
              <a:t>된다</a:t>
            </a:r>
            <a:r>
              <a:rPr lang="en-US" altLang="ko-KR" sz="1600" b="1" dirty="0" smtClean="0"/>
              <a:t>.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brush siz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5072074"/>
            <a:ext cx="211455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difiedod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786322"/>
            <a:ext cx="2143140" cy="2289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lo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3537257" cy="3219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pictures to 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42908" y="714356"/>
            <a:ext cx="9429816" cy="128588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In the </a:t>
            </a:r>
            <a:r>
              <a:rPr lang="en-US" altLang="ko-KR" sz="2400" b="1" u="sng" dirty="0" smtClean="0"/>
              <a:t>standard mode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라소툴로 드레스부분 선택</a:t>
            </a:r>
            <a:r>
              <a:rPr lang="en-US" altLang="ko-KR" sz="2400" b="1" dirty="0" smtClean="0"/>
              <a:t> &gt;Go to the </a:t>
            </a:r>
            <a:r>
              <a:rPr lang="en-US" altLang="ko-KR" sz="2400" b="1" u="sng" dirty="0" smtClean="0"/>
              <a:t>Quick mask mode</a:t>
            </a:r>
            <a:r>
              <a:rPr lang="en-US" altLang="ko-KR" sz="2400" b="1" dirty="0" smtClean="0"/>
              <a:t>&gt; brush tool</a:t>
            </a:r>
            <a:r>
              <a:rPr lang="ko-KR" altLang="en-US" sz="2400" b="1" dirty="0" smtClean="0"/>
              <a:t>로 드레스 적절히 색칠하기 </a:t>
            </a:r>
            <a:r>
              <a:rPr lang="en-US" altLang="ko-KR" sz="2400" b="1" dirty="0" smtClean="0"/>
              <a:t>&gt;</a:t>
            </a:r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                                                     Go to standard mode</a:t>
            </a: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25"/>
          <p:cNvSpPr/>
          <p:nvPr/>
        </p:nvSpPr>
        <p:spPr>
          <a:xfrm>
            <a:off x="214282" y="4071942"/>
            <a:ext cx="28575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9"/>
          <p:cNvCxnSpPr/>
          <p:nvPr/>
        </p:nvCxnSpPr>
        <p:spPr>
          <a:xfrm rot="5400000">
            <a:off x="-571536" y="2357430"/>
            <a:ext cx="2928958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786182" y="2071678"/>
            <a:ext cx="5357818" cy="157163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Image&gt;Adjustment&gt; Variations&gt; Choose Original &gt; Highlight&gt;Click  More Blue&gt; Choose Saturation&gt;More Saturation&gt; OK&gt; </a:t>
            </a:r>
            <a:r>
              <a:rPr lang="en-US" altLang="ko-KR" sz="2400" b="1" dirty="0" err="1" smtClean="0"/>
              <a:t>Ctrl+D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modifiedod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6322"/>
            <a:ext cx="2071702" cy="2213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1714480" y="5929330"/>
            <a:ext cx="107157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786190"/>
            <a:ext cx="7544797" cy="3071810"/>
          </a:xfrm>
          <a:prstGeom prst="rect">
            <a:avLst/>
          </a:prstGeom>
        </p:spPr>
      </p:pic>
      <p:sp>
        <p:nvSpPr>
          <p:cNvPr id="20" name="Rectangle 125"/>
          <p:cNvSpPr/>
          <p:nvPr/>
        </p:nvSpPr>
        <p:spPr>
          <a:xfrm>
            <a:off x="8143900" y="4286256"/>
            <a:ext cx="714380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ko-KR" altLang="en-US" sz="4000" b="1" dirty="0" smtClean="0">
                <a:solidFill>
                  <a:srgbClr val="FF0000"/>
                </a:solidFill>
              </a:rPr>
              <a:t>포토샵 </a:t>
            </a:r>
            <a:r>
              <a:rPr lang="en-US" sz="4000" b="1" dirty="0" smtClean="0">
                <a:solidFill>
                  <a:srgbClr val="FF0000"/>
                </a:solidFill>
              </a:rPr>
              <a:t>Spot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Healing </a:t>
            </a:r>
            <a:r>
              <a:rPr lang="en-US" sz="4000" b="1" dirty="0" smtClean="0">
                <a:solidFill>
                  <a:srgbClr val="FF0000"/>
                </a:solidFill>
              </a:rPr>
              <a:t>Brush Tool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사용법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85794"/>
            <a:ext cx="9144000" cy="7858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/>
            <a:r>
              <a:rPr lang="en-US" altLang="ko-KR" b="1" dirty="0" smtClean="0"/>
              <a:t>1. </a:t>
            </a:r>
            <a:r>
              <a:rPr lang="ko-KR" altLang="en-US" b="1" dirty="0" smtClean="0"/>
              <a:t>스팟 </a:t>
            </a:r>
            <a:r>
              <a:rPr lang="ko-KR" altLang="en-US" b="1" dirty="0" smtClean="0"/>
              <a:t>힐링 브러시</a:t>
            </a:r>
            <a:r>
              <a:rPr lang="en-US" altLang="ko-KR" b="1" dirty="0" smtClean="0"/>
              <a:t>(Spot Healing Brush Tool) </a:t>
            </a:r>
            <a:r>
              <a:rPr lang="ko-KR" altLang="en-US" b="1" dirty="0" smtClean="0"/>
              <a:t>툴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선택</a:t>
            </a:r>
            <a:r>
              <a:rPr lang="en-US" altLang="ko-KR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2. </a:t>
            </a:r>
            <a:r>
              <a:rPr lang="ko-KR" altLang="en-US" b="1" dirty="0" smtClean="0"/>
              <a:t>스팟 힐링 브러시</a:t>
            </a:r>
            <a:r>
              <a:rPr lang="en-US" altLang="ko-KR" b="1" dirty="0" smtClean="0"/>
              <a:t>(Spot Healing Brush Tool) </a:t>
            </a:r>
            <a:r>
              <a:rPr lang="ko-KR" altLang="en-US" b="1" dirty="0" smtClean="0"/>
              <a:t>툴 옵션바 </a:t>
            </a:r>
            <a:r>
              <a:rPr lang="ko-KR" altLang="en-US" b="1" dirty="0" smtClean="0"/>
              <a:t>조정작업 </a:t>
            </a:r>
            <a:r>
              <a:rPr lang="ko-KR" altLang="en-US" b="1" dirty="0" smtClean="0"/>
              <a:t>대상 이미지에 따라 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크기 조절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ko-KR" alt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3786190"/>
            <a:ext cx="96441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Choose a Type option in the options bar: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Proximity Match   </a:t>
            </a:r>
            <a:r>
              <a:rPr lang="en-US" b="1" dirty="0" smtClean="0"/>
              <a:t>:Uses pixels around the edge of the selection to find an area to use as a </a:t>
            </a:r>
          </a:p>
          <a:p>
            <a:r>
              <a:rPr lang="en-US" b="1" dirty="0" smtClean="0"/>
              <a:t>                                        patch.    </a:t>
            </a:r>
          </a:p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Create Texture        </a:t>
            </a:r>
            <a:r>
              <a:rPr lang="en-US" b="1" dirty="0" smtClean="0"/>
              <a:t>:Uses pixels in the selection to create a texture. If the texture doesn’t </a:t>
            </a:r>
          </a:p>
          <a:p>
            <a:r>
              <a:rPr lang="en-US" b="1" dirty="0" smtClean="0"/>
              <a:t>                                        work,   try  dragging through the area a second time.</a:t>
            </a:r>
          </a:p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Content-Aware </a:t>
            </a:r>
            <a:r>
              <a:rPr lang="en-US" b="1" dirty="0" smtClean="0"/>
              <a:t>     :Compares nearby image content to seamlessly fill the selection, </a:t>
            </a:r>
          </a:p>
          <a:p>
            <a:r>
              <a:rPr lang="en-US" b="1" dirty="0" smtClean="0"/>
              <a:t>                                      realistically   maintaining key details such as shadows and object edges.</a:t>
            </a:r>
            <a:endParaRPr lang="en-US" b="1" dirty="0" smtClean="0"/>
          </a:p>
        </p:txBody>
      </p:sp>
      <p:pic>
        <p:nvPicPr>
          <p:cNvPr id="5" name="Picture 4" descr="내용인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428736"/>
            <a:ext cx="4572032" cy="23025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5786454"/>
            <a:ext cx="9144000" cy="7858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/>
            <a:r>
              <a:rPr lang="en-US" altLang="ko-KR" b="1" dirty="0" smtClean="0"/>
              <a:t>3. </a:t>
            </a:r>
            <a:r>
              <a:rPr lang="ko-KR" altLang="en-US" b="1" dirty="0" smtClean="0"/>
              <a:t>지울 이미지 드래그</a:t>
            </a:r>
            <a:r>
              <a:rPr lang="en-US" altLang="ko-KR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4. </a:t>
            </a:r>
            <a:r>
              <a:rPr lang="ko-KR" altLang="en-US" b="1" dirty="0" smtClean="0"/>
              <a:t>결과 완성</a:t>
            </a:r>
            <a:r>
              <a:rPr lang="en-US" altLang="ko-KR" b="1" dirty="0" smtClean="0"/>
              <a:t>.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ko-KR" alt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tch too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214950"/>
            <a:ext cx="7715272" cy="1643050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>
              <a:spcBef>
                <a:spcPct val="0"/>
              </a:spcBef>
            </a:pPr>
            <a:r>
              <a:rPr lang="ko-KR" altLang="en-US" sz="4000" b="1" dirty="0" smtClean="0">
                <a:solidFill>
                  <a:srgbClr val="FF0000"/>
                </a:solidFill>
              </a:rPr>
              <a:t>포토샵 </a:t>
            </a:r>
            <a:r>
              <a:rPr lang="en-US" sz="4000" b="1" dirty="0" smtClean="0">
                <a:solidFill>
                  <a:srgbClr val="FF0000"/>
                </a:solidFill>
              </a:rPr>
              <a:t>patch Tool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사용법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2857496"/>
            <a:ext cx="8429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패치툴을 선택하고 옵션바를 </a:t>
            </a:r>
            <a:r>
              <a:rPr lang="ko-KR" altLang="en-US" b="1" dirty="0" smtClean="0"/>
              <a:t>보면</a:t>
            </a:r>
            <a:endParaRPr lang="en-US" altLang="ko-KR" b="1" dirty="0" smtClean="0"/>
          </a:p>
          <a:p>
            <a:r>
              <a:rPr lang="ko-KR" altLang="en-US" b="1" dirty="0" smtClean="0"/>
              <a:t> </a:t>
            </a:r>
            <a:r>
              <a:rPr lang="en-US" altLang="ko-KR" b="1" dirty="0" smtClean="0"/>
              <a:t>2:</a:t>
            </a:r>
            <a:r>
              <a:rPr lang="ko-KR" altLang="en-US" b="1" dirty="0" smtClean="0"/>
              <a:t>  선택툴에 </a:t>
            </a:r>
            <a:r>
              <a:rPr lang="ko-KR" altLang="en-US" b="1" dirty="0" smtClean="0"/>
              <a:t>따라다니는 선택추가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차감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교차아이콘임</a:t>
            </a:r>
            <a:r>
              <a:rPr lang="en-US" altLang="ko-KR" b="1" dirty="0" smtClean="0">
                <a:hlinkClick r:id="rId3" tooltip="[http://martian36.tistory.com/442]로 이동합니다."/>
              </a:rPr>
              <a:t>.</a:t>
            </a:r>
            <a:r>
              <a:rPr lang="ko-KR" altLang="en-US" b="1" dirty="0" smtClean="0"/>
              <a:t> 패치툴을 </a:t>
            </a:r>
            <a:r>
              <a:rPr lang="ko-KR" altLang="en-US" b="1" dirty="0" smtClean="0"/>
              <a:t>사용하려면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라쏘툴처럼 클릭드래그해서 선택을 해줘야하기 때문에 이 기능이 </a:t>
            </a:r>
            <a:r>
              <a:rPr lang="ko-KR" altLang="en-US" b="1" dirty="0" smtClean="0"/>
              <a:t>사용되기도 함</a:t>
            </a:r>
            <a:r>
              <a:rPr lang="en-US" altLang="ko-KR" b="1" dirty="0" smtClean="0"/>
              <a:t>. </a:t>
            </a:r>
          </a:p>
          <a:p>
            <a:r>
              <a:rPr lang="en-US" altLang="ko-KR" b="1" dirty="0" smtClean="0"/>
              <a:t>3</a:t>
            </a:r>
            <a:r>
              <a:rPr lang="ko-KR" altLang="en-US" b="1" dirty="0" smtClean="0"/>
              <a:t>과 </a:t>
            </a:r>
            <a:r>
              <a:rPr lang="en-US" altLang="ko-KR" b="1" dirty="0" smtClean="0"/>
              <a:t>4: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서로 반대의 효과인데 </a:t>
            </a:r>
            <a:r>
              <a:rPr lang="en-US" altLang="ko-KR" b="1" dirty="0" smtClean="0"/>
              <a:t>Source</a:t>
            </a:r>
            <a:r>
              <a:rPr lang="ko-KR" altLang="en-US" b="1" dirty="0" smtClean="0"/>
              <a:t>는 패치툴로 선택해서 이동한 곳이 </a:t>
            </a:r>
            <a:r>
              <a:rPr lang="ko-KR" altLang="en-US" b="1" dirty="0" smtClean="0"/>
              <a:t>복사되고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ko-KR" altLang="en-US" b="1" dirty="0" smtClean="0"/>
              <a:t>   </a:t>
            </a:r>
            <a:r>
              <a:rPr lang="en-US" altLang="ko-KR" b="1" dirty="0" smtClean="0"/>
              <a:t>Destination</a:t>
            </a:r>
            <a:r>
              <a:rPr lang="ko-KR" altLang="en-US" b="1" dirty="0" smtClean="0"/>
              <a:t>은 반대로 처음 선택한 곳이 이동한 곳에 </a:t>
            </a:r>
            <a:r>
              <a:rPr lang="ko-KR" altLang="en-US" b="1" dirty="0" smtClean="0"/>
              <a:t>복사됨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두개의 효과는 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같으니 </a:t>
            </a:r>
            <a:r>
              <a:rPr lang="ko-KR" altLang="en-US" b="1" dirty="0" smtClean="0"/>
              <a:t>하나만 사용해도 </a:t>
            </a:r>
            <a:r>
              <a:rPr lang="ko-KR" altLang="en-US" b="1" dirty="0" smtClean="0"/>
              <a:t>됨</a:t>
            </a:r>
            <a:r>
              <a:rPr lang="en-US" altLang="ko-KR" b="1" dirty="0" smtClean="0"/>
              <a:t>. </a:t>
            </a:r>
          </a:p>
          <a:p>
            <a:r>
              <a:rPr lang="en-US" altLang="ko-KR" b="1" dirty="0" smtClean="0"/>
              <a:t>5: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복사를 하면 </a:t>
            </a:r>
            <a:r>
              <a:rPr lang="ko-KR" altLang="en-US" b="1" dirty="0" smtClean="0"/>
              <a:t>투명해짐</a:t>
            </a:r>
            <a:r>
              <a:rPr lang="en-US" altLang="ko-KR" b="1" dirty="0" smtClean="0"/>
              <a:t>. </a:t>
            </a:r>
          </a:p>
          <a:p>
            <a:r>
              <a:rPr lang="en-US" altLang="ko-KR" b="1" dirty="0" smtClean="0"/>
              <a:t>6: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선택을 하고나면 활성화되고 패턴을 넣을 수 </a:t>
            </a:r>
            <a:r>
              <a:rPr lang="ko-KR" altLang="en-US" b="1" dirty="0" smtClean="0"/>
              <a:t>있음</a:t>
            </a:r>
            <a:r>
              <a:rPr lang="en-US" altLang="ko-KR" b="1" dirty="0" smtClean="0"/>
              <a:t>.</a:t>
            </a:r>
            <a:endParaRPr lang="en-US" b="1" dirty="0"/>
          </a:p>
        </p:txBody>
      </p:sp>
      <p:pic>
        <p:nvPicPr>
          <p:cNvPr id="6" name="Picture 5" descr="patcht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500042"/>
            <a:ext cx="8406722" cy="714380"/>
          </a:xfrm>
          <a:prstGeom prst="rect">
            <a:avLst/>
          </a:prstGeom>
        </p:spPr>
      </p:pic>
      <p:pic>
        <p:nvPicPr>
          <p:cNvPr id="8" name="Picture 7" descr="to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28662" cy="6635440"/>
          </a:xfrm>
          <a:prstGeom prst="rect">
            <a:avLst/>
          </a:prstGeom>
        </p:spPr>
      </p:pic>
      <p:pic>
        <p:nvPicPr>
          <p:cNvPr id="7" name="Picture 6" descr="spot heal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1612"/>
            <a:ext cx="3162300" cy="1371600"/>
          </a:xfrm>
          <a:prstGeom prst="rect">
            <a:avLst/>
          </a:prstGeom>
        </p:spPr>
      </p:pic>
      <p:pic>
        <p:nvPicPr>
          <p:cNvPr id="10" name="Picture 9" descr="p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1571612"/>
            <a:ext cx="1160869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403648" y="0"/>
            <a:ext cx="6264696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4400" b="1" dirty="0" smtClean="0">
                <a:solidFill>
                  <a:srgbClr val="FF0000"/>
                </a:solidFill>
              </a:rPr>
              <a:t>흑백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사진을 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컬러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사진으로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그림 2" descr="오드리 헵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021230" cy="4382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오른쪽 화살표 4"/>
          <p:cNvSpPr/>
          <p:nvPr/>
        </p:nvSpPr>
        <p:spPr>
          <a:xfrm>
            <a:off x="4391980" y="3933056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 descr="modifiedod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4143372" cy="4426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14414" y="3357562"/>
            <a:ext cx="7143800" cy="1857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File&gt;Open&gt; One </a:t>
            </a:r>
            <a:r>
              <a:rPr lang="en-US" sz="2400" b="1" dirty="0" smtClean="0"/>
              <a:t>Black and white picture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 </a:t>
            </a:r>
            <a:r>
              <a:rPr lang="en-US" altLang="ko-KR" sz="2800" b="1" dirty="0" smtClean="0"/>
              <a:t>Patch Tool, Spot Healing brush tool</a:t>
            </a:r>
            <a:r>
              <a:rPr lang="ko-KR" altLang="en-US" sz="2800" b="1" dirty="0" smtClean="0"/>
              <a:t>로 얼룩 잡티 제거</a:t>
            </a:r>
            <a:endParaRPr lang="en-US" altLang="ko-KR" sz="28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ko-KR" altLang="en-US" sz="2400" b="1" dirty="0" smtClean="0"/>
              <a:t>그림화면 </a:t>
            </a:r>
            <a:r>
              <a:rPr lang="en-US" altLang="ko-KR" sz="2400" b="1" dirty="0" smtClean="0"/>
              <a:t>100%</a:t>
            </a:r>
            <a:r>
              <a:rPr lang="ko-KR" altLang="en-US" sz="2400" b="1" dirty="0" smtClean="0"/>
              <a:t>상태에서 보정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pictures to 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28662" cy="6370041"/>
          </a:xfrm>
          <a:prstGeom prst="rect">
            <a:avLst/>
          </a:prstGeom>
        </p:spPr>
      </p:pic>
      <p:sp>
        <p:nvSpPr>
          <p:cNvPr id="7" name="Rectangle 125"/>
          <p:cNvSpPr/>
          <p:nvPr/>
        </p:nvSpPr>
        <p:spPr>
          <a:xfrm>
            <a:off x="0" y="2357430"/>
            <a:ext cx="42859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" name="Picture 9" descr="modified오드리 헵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4"/>
            <a:ext cx="2000264" cy="2179533"/>
          </a:xfrm>
          <a:prstGeom prst="rect">
            <a:avLst/>
          </a:prstGeom>
        </p:spPr>
      </p:pic>
      <p:pic>
        <p:nvPicPr>
          <p:cNvPr id="11" name="그림 2" descr="오드리 헵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785794"/>
            <a:ext cx="1966314" cy="214314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357686" y="1571612"/>
            <a:ext cx="107157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2000232" y="714356"/>
            <a:ext cx="2000264" cy="428628"/>
            <a:chOff x="1928794" y="857232"/>
            <a:chExt cx="1714512" cy="428628"/>
          </a:xfrm>
        </p:grpSpPr>
        <p:sp>
          <p:nvSpPr>
            <p:cNvPr id="13" name="타원 11"/>
            <p:cNvSpPr/>
            <p:nvPr/>
          </p:nvSpPr>
          <p:spPr>
            <a:xfrm>
              <a:off x="1928794" y="857232"/>
              <a:ext cx="571504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타원 11"/>
            <p:cNvSpPr/>
            <p:nvPr/>
          </p:nvSpPr>
          <p:spPr>
            <a:xfrm>
              <a:off x="3357554" y="857232"/>
              <a:ext cx="285752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v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500174"/>
            <a:ext cx="3952875" cy="2943225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857224" y="1000108"/>
            <a:ext cx="8286776" cy="50006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For making the background white&gt;Image&gt;adjustment&gt;level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pictures to 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25"/>
          <p:cNvSpPr/>
          <p:nvPr/>
        </p:nvSpPr>
        <p:spPr>
          <a:xfrm>
            <a:off x="3071802" y="3357562"/>
            <a:ext cx="42859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8662" y="4786322"/>
            <a:ext cx="6500858" cy="857256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ko-KR" altLang="en-US" sz="2400" b="1" dirty="0" smtClean="0"/>
              <a:t>칼라 입히는 순서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</a:pPr>
            <a:r>
              <a:rPr lang="ko-KR" altLang="en-US" sz="2400" b="1" dirty="0" smtClean="0"/>
              <a:t>     얼굴</a:t>
            </a:r>
            <a:r>
              <a:rPr lang="en-US" altLang="ko-KR" sz="2400" b="1" dirty="0" smtClean="0"/>
              <a:t>&gt; </a:t>
            </a:r>
            <a:r>
              <a:rPr lang="ko-KR" altLang="en-US" sz="2400" b="1" dirty="0" smtClean="0"/>
              <a:t>옷</a:t>
            </a:r>
            <a:r>
              <a:rPr lang="en-US" altLang="ko-KR" sz="2400" b="1" dirty="0" smtClean="0"/>
              <a:t>&gt; </a:t>
            </a:r>
            <a:r>
              <a:rPr lang="ko-KR" altLang="en-US" sz="2400" b="1" dirty="0" smtClean="0"/>
              <a:t>배경</a:t>
            </a:r>
            <a:endParaRPr lang="en-US" altLang="ko-KR" sz="2400" b="1" dirty="0" smtClean="0"/>
          </a:p>
        </p:txBody>
      </p:sp>
      <p:sp>
        <p:nvSpPr>
          <p:cNvPr id="9" name="Rectangle 125"/>
          <p:cNvSpPr/>
          <p:nvPr/>
        </p:nvSpPr>
        <p:spPr>
          <a:xfrm>
            <a:off x="5500694" y="3357562"/>
            <a:ext cx="42859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4414" y="3357562"/>
            <a:ext cx="1714512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34988" lvl="1" indent="-266700">
              <a:spcBef>
                <a:spcPct val="20000"/>
              </a:spcBef>
            </a:pPr>
            <a:r>
              <a:rPr lang="en-US" altLang="ko-KR" sz="1200" b="1" dirty="0" smtClean="0"/>
              <a:t>Make the picture dark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72330" y="3286124"/>
            <a:ext cx="1714512" cy="357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34988" lvl="1" indent="-266700">
              <a:spcBef>
                <a:spcPct val="20000"/>
              </a:spcBef>
            </a:pPr>
            <a:r>
              <a:rPr lang="en-US" altLang="ko-KR" sz="1200" b="1" dirty="0" smtClean="0"/>
              <a:t>Make the picture white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071802" y="3714752"/>
            <a:ext cx="107157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9"/>
          <p:cNvCxnSpPr/>
          <p:nvPr/>
        </p:nvCxnSpPr>
        <p:spPr>
          <a:xfrm flipV="1">
            <a:off x="2643174" y="3500438"/>
            <a:ext cx="1285884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/>
          <p:cNvCxnSpPr/>
          <p:nvPr/>
        </p:nvCxnSpPr>
        <p:spPr>
          <a:xfrm rot="10800000">
            <a:off x="4857752" y="3500438"/>
            <a:ext cx="242889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flipH="1">
            <a:off x="4929190" y="3714752"/>
            <a:ext cx="107157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ARI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714620"/>
            <a:ext cx="4114506" cy="414338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571472" y="785794"/>
            <a:ext cx="8858280" cy="18573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ko-KR" altLang="en-US" sz="2400" b="1" dirty="0" smtClean="0"/>
              <a:t>표준모드에서 라소툴로 얼굴선택 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</a:t>
            </a:r>
            <a:r>
              <a:rPr lang="ko-KR" altLang="en-US" sz="2400" b="1" u="sng" dirty="0" smtClean="0"/>
              <a:t>퀵마스크 모드</a:t>
            </a:r>
            <a:r>
              <a:rPr lang="ko-KR" altLang="en-US" sz="2400" b="1" dirty="0" smtClean="0"/>
              <a:t>로</a:t>
            </a:r>
            <a:r>
              <a:rPr lang="ko-KR" altLang="en-US" sz="2400" b="1" u="sng" dirty="0" smtClean="0"/>
              <a:t> </a:t>
            </a:r>
            <a:r>
              <a:rPr lang="ko-KR" altLang="en-US" sz="2400" b="1" dirty="0" smtClean="0"/>
              <a:t>가서 </a:t>
            </a:r>
            <a:r>
              <a:rPr lang="en-US" altLang="ko-KR" sz="2400" b="1" dirty="0" smtClean="0"/>
              <a:t>&gt;  Double-click Quick mask mode&gt;</a:t>
            </a:r>
          </a:p>
          <a:p>
            <a:pPr marL="534988" lvl="1" indent="-266700">
              <a:spcBef>
                <a:spcPct val="20000"/>
              </a:spcBef>
            </a:pPr>
            <a:r>
              <a:rPr lang="ko-KR" altLang="en-US" sz="2400" b="1" dirty="0" smtClean="0"/>
              <a:t>    </a:t>
            </a:r>
            <a:r>
              <a:rPr lang="en-US" altLang="ko-KR" sz="2400" b="1" dirty="0" smtClean="0"/>
              <a:t>Quick mask  option&gt; Click Selected Areas  OPACITY:50%&gt;OK&gt;</a:t>
            </a:r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brush tool</a:t>
            </a:r>
            <a:r>
              <a:rPr lang="ko-KR" altLang="en-US" sz="2400" b="1" dirty="0" smtClean="0"/>
              <a:t>로 얼굴 부분만 색칠하기 </a:t>
            </a:r>
            <a:r>
              <a:rPr lang="en-US" altLang="ko-KR" sz="2400" b="1" dirty="0" smtClean="0"/>
              <a:t>&gt;Go to standard mode</a:t>
            </a: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pictures to 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28662" cy="6370041"/>
          </a:xfrm>
          <a:prstGeom prst="rect">
            <a:avLst/>
          </a:prstGeom>
        </p:spPr>
      </p:pic>
      <p:sp>
        <p:nvSpPr>
          <p:cNvPr id="6" name="Rectangle 125"/>
          <p:cNvSpPr/>
          <p:nvPr/>
        </p:nvSpPr>
        <p:spPr>
          <a:xfrm>
            <a:off x="428596" y="5857892"/>
            <a:ext cx="428596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9"/>
          <p:cNvCxnSpPr/>
          <p:nvPr/>
        </p:nvCxnSpPr>
        <p:spPr>
          <a:xfrm rot="5400000">
            <a:off x="-571536" y="3000372"/>
            <a:ext cx="4286280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5"/>
          <p:cNvSpPr/>
          <p:nvPr/>
        </p:nvSpPr>
        <p:spPr>
          <a:xfrm>
            <a:off x="0" y="5857892"/>
            <a:ext cx="428596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9"/>
          <p:cNvCxnSpPr/>
          <p:nvPr/>
        </p:nvCxnSpPr>
        <p:spPr>
          <a:xfrm rot="5400000">
            <a:off x="-1250197" y="2607463"/>
            <a:ext cx="4786346" cy="185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714876" y="3286124"/>
            <a:ext cx="4429124" cy="221457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Image&gt;Adjustment&gt; Variations&gt;Choose Original &gt; </a:t>
            </a:r>
            <a:r>
              <a:rPr lang="en-US" altLang="ko-KR" sz="2400" b="1" dirty="0" err="1" smtClean="0"/>
              <a:t>Midtone</a:t>
            </a:r>
            <a:r>
              <a:rPr lang="en-US" altLang="ko-KR" sz="2400" b="1" dirty="0" smtClean="0"/>
              <a:t>&gt; more red ,</a:t>
            </a:r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   more yellow</a:t>
            </a:r>
            <a:r>
              <a:rPr lang="ko-KR" altLang="en-US" sz="2400" b="1" dirty="0" smtClean="0"/>
              <a:t>클릭</a:t>
            </a:r>
            <a:r>
              <a:rPr lang="en-US" altLang="ko-KR" sz="2400" b="1" dirty="0" smtClean="0"/>
              <a:t>&gt;OK&gt; </a:t>
            </a:r>
            <a:r>
              <a:rPr lang="en-US" altLang="ko-KR" sz="2400" b="1" dirty="0" err="1" smtClean="0"/>
              <a:t>Ctrl+D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P F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3116"/>
            <a:ext cx="4163754" cy="3286148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714348" y="5643578"/>
            <a:ext cx="8429652" cy="107157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Image&gt;Adjustment&gt; Variations&gt;Choose Original &gt;</a:t>
            </a:r>
            <a:r>
              <a:rPr lang="en-US" altLang="ko-KR" sz="2400" b="1" dirty="0" err="1" smtClean="0"/>
              <a:t>Midtone</a:t>
            </a:r>
            <a:r>
              <a:rPr lang="en-US" altLang="ko-KR" sz="2400" b="1" dirty="0" smtClean="0"/>
              <a:t>&gt;  Click more red, more magenta &gt;fine:  </a:t>
            </a:r>
            <a:r>
              <a:rPr lang="ko-KR" altLang="en-US" sz="2400" b="1" dirty="0" smtClean="0"/>
              <a:t>한 단계 왼쪽으로</a:t>
            </a: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pictures to 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28662" cy="637004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1472" y="785794"/>
            <a:ext cx="8572528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In the </a:t>
            </a:r>
            <a:r>
              <a:rPr lang="en-US" altLang="ko-KR" sz="2400" b="1" u="sng" dirty="0" smtClean="0"/>
              <a:t>standard mode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라소툴로 입술부분 선택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퀵마스크 모드로 가서 </a:t>
            </a:r>
            <a:r>
              <a:rPr lang="en-US" altLang="ko-KR" sz="2400" b="1" dirty="0" smtClean="0"/>
              <a:t>&gt; brush tool</a:t>
            </a:r>
            <a:r>
              <a:rPr lang="ko-KR" altLang="en-US" sz="2400" b="1" dirty="0" smtClean="0"/>
              <a:t>로 입술 색칠하기 </a:t>
            </a:r>
            <a:r>
              <a:rPr lang="en-US" altLang="ko-KR" sz="2400" b="1" dirty="0" smtClean="0"/>
              <a:t>&gt;Go to standard mode</a:t>
            </a:r>
            <a:endParaRPr kumimoji="0" lang="en-US" altLang="ko-K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400" b="1" u="sng" dirty="0" smtClean="0"/>
          </a:p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L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500306"/>
            <a:ext cx="2647950" cy="1314450"/>
          </a:xfrm>
          <a:prstGeom prst="rect">
            <a:avLst/>
          </a:prstGeom>
        </p:spPr>
      </p:pic>
      <p:sp>
        <p:nvSpPr>
          <p:cNvPr id="9" name="Rectangle 125"/>
          <p:cNvSpPr/>
          <p:nvPr/>
        </p:nvSpPr>
        <p:spPr>
          <a:xfrm>
            <a:off x="6572264" y="3071810"/>
            <a:ext cx="1071570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6572264" y="3500438"/>
            <a:ext cx="107157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25"/>
          <p:cNvSpPr/>
          <p:nvPr/>
        </p:nvSpPr>
        <p:spPr>
          <a:xfrm>
            <a:off x="428596" y="3214686"/>
            <a:ext cx="500066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14348" y="571480"/>
            <a:ext cx="7929618" cy="100013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ko-KR" altLang="en-US" sz="2400" b="1" dirty="0" smtClean="0"/>
              <a:t>얼굴 명암 보정위해 </a:t>
            </a:r>
            <a:r>
              <a:rPr lang="en-US" altLang="ko-KR" sz="2400" b="1" dirty="0" smtClean="0"/>
              <a:t>&gt;Image&gt;adjustment&gt;</a:t>
            </a:r>
          </a:p>
          <a:p>
            <a:pPr marL="534988" lvl="1" indent="-266700">
              <a:spcBef>
                <a:spcPct val="20000"/>
              </a:spcBef>
            </a:pPr>
            <a:r>
              <a:rPr lang="en-US" altLang="ko-KR" sz="2400" b="1" dirty="0" smtClean="0"/>
              <a:t>    Brightness/Contrast</a:t>
            </a:r>
            <a:r>
              <a:rPr lang="ko-KR" altLang="en-US" sz="2400" b="1" dirty="0" smtClean="0"/>
              <a:t> 조절 </a:t>
            </a:r>
            <a:r>
              <a:rPr lang="en-US" altLang="ko-KR" sz="2400" b="1" dirty="0" smtClean="0"/>
              <a:t>&gt;OK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Black and white pictures to color pictures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28662" cy="6370041"/>
          </a:xfrm>
          <a:prstGeom prst="rect">
            <a:avLst/>
          </a:prstGeom>
        </p:spPr>
      </p:pic>
      <p:pic>
        <p:nvPicPr>
          <p:cNvPr id="9" name="Picture 8" descr="bright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928670"/>
            <a:ext cx="3171825" cy="15049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71604" y="2500306"/>
            <a:ext cx="8001056" cy="200026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34988" lvl="1" indent="-2667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400" b="1" dirty="0" smtClean="0"/>
              <a:t>Burn tool, dodge tool ,sponge tool </a:t>
            </a:r>
            <a:r>
              <a:rPr lang="ko-KR" altLang="en-US" sz="2400" b="1" dirty="0" smtClean="0"/>
              <a:t>사용해서</a:t>
            </a:r>
            <a:r>
              <a:rPr lang="en-US" altLang="ko-KR" sz="2400" b="1" dirty="0" smtClean="0"/>
              <a:t> </a:t>
            </a:r>
          </a:p>
          <a:p>
            <a:pPr marL="1076325" lvl="1" indent="-458788">
              <a:spcBef>
                <a:spcPct val="20000"/>
              </a:spcBef>
            </a:pPr>
            <a:r>
              <a:rPr lang="ko-KR" altLang="en-US" sz="2400" b="1" dirty="0" smtClean="0"/>
              <a:t>밝게 하려면 </a:t>
            </a:r>
            <a:r>
              <a:rPr lang="en-US" altLang="ko-KR" sz="2400" b="1" dirty="0" smtClean="0"/>
              <a:t>: By using dodge tool </a:t>
            </a:r>
          </a:p>
          <a:p>
            <a:pPr marL="1076325" lvl="1" indent="-458788">
              <a:spcBef>
                <a:spcPct val="20000"/>
              </a:spcBef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어둡게 하려면 </a:t>
            </a:r>
            <a:r>
              <a:rPr lang="en-US" altLang="ko-KR" sz="2400" b="1" dirty="0" smtClean="0"/>
              <a:t>: By using Burn tool</a:t>
            </a:r>
          </a:p>
          <a:p>
            <a:pPr marL="1076325" lvl="1" indent="-458788">
              <a:spcBef>
                <a:spcPct val="20000"/>
              </a:spcBef>
            </a:pPr>
            <a:r>
              <a:rPr lang="ko-KR" altLang="en-US" sz="2400" b="1" dirty="0" smtClean="0"/>
              <a:t> 눈 빨간 부분은 하얗게 하려면</a:t>
            </a:r>
            <a:r>
              <a:rPr lang="en-US" altLang="ko-KR" sz="2400" b="1" dirty="0" smtClean="0"/>
              <a:t>: By using sponge tool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e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572008"/>
            <a:ext cx="3286116" cy="914207"/>
          </a:xfrm>
          <a:prstGeom prst="rect">
            <a:avLst/>
          </a:prstGeom>
        </p:spPr>
      </p:pic>
      <p:pic>
        <p:nvPicPr>
          <p:cNvPr id="12" name="Picture 11" descr="ey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5786454"/>
            <a:ext cx="3286116" cy="831699"/>
          </a:xfrm>
          <a:prstGeom prst="rect">
            <a:avLst/>
          </a:prstGeom>
        </p:spPr>
      </p:pic>
      <p:pic>
        <p:nvPicPr>
          <p:cNvPr id="14" name="Picture 13" descr="modifiedod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492309"/>
            <a:ext cx="2214578" cy="2365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9"/>
          <p:cNvCxnSpPr/>
          <p:nvPr/>
        </p:nvCxnSpPr>
        <p:spPr>
          <a:xfrm rot="5400000">
            <a:off x="2821769" y="3393281"/>
            <a:ext cx="1857388" cy="1643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/>
          <p:cNvCxnSpPr/>
          <p:nvPr/>
        </p:nvCxnSpPr>
        <p:spPr>
          <a:xfrm rot="5400000">
            <a:off x="6036479" y="4607727"/>
            <a:ext cx="100013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9" descr="닷지툴, 번툴, 스펀지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214686"/>
            <a:ext cx="1778000" cy="800100"/>
          </a:xfrm>
          <a:prstGeom prst="rect">
            <a:avLst/>
          </a:prstGeom>
        </p:spPr>
      </p:pic>
      <p:cxnSp>
        <p:nvCxnSpPr>
          <p:cNvPr id="23" name="Straight Arrow Connector 9"/>
          <p:cNvCxnSpPr/>
          <p:nvPr/>
        </p:nvCxnSpPr>
        <p:spPr>
          <a:xfrm rot="10800000" flipV="1">
            <a:off x="3428992" y="3714752"/>
            <a:ext cx="2857520" cy="12858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</TotalTime>
  <Words>561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user</cp:lastModifiedBy>
  <cp:revision>303</cp:revision>
  <dcterms:created xsi:type="dcterms:W3CDTF">2015-05-15T17:59:22Z</dcterms:created>
  <dcterms:modified xsi:type="dcterms:W3CDTF">2016-04-11T19:48:58Z</dcterms:modified>
</cp:coreProperties>
</file>