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0" autoAdjust="0"/>
  </p:normalViewPr>
  <p:slideViewPr>
    <p:cSldViewPr showGuides="1">
      <p:cViewPr>
        <p:scale>
          <a:sx n="75" d="100"/>
          <a:sy n="75" d="100"/>
        </p:scale>
        <p:origin x="-115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043608" y="0"/>
            <a:ext cx="7416824" cy="77809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우측으로 밀려나는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GIF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만들기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그림 3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44824"/>
            <a:ext cx="8382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71480"/>
            <a:ext cx="9144000" cy="806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dirty="0" smtClean="0"/>
              <a:t>Click palette option&gt; Click </a:t>
            </a:r>
            <a:r>
              <a:rPr lang="en-US" altLang="ko-KR" sz="2000" b="1" dirty="0" err="1" smtClean="0"/>
              <a:t>Tween</a:t>
            </a:r>
            <a:r>
              <a:rPr lang="en-US" altLang="ko-KR" sz="2000" b="1" dirty="0" smtClean="0"/>
              <a:t>&gt; Animation 1</a:t>
            </a:r>
            <a:r>
              <a:rPr lang="ko-KR" altLang="en-US" sz="2000" b="1" dirty="0" smtClean="0"/>
              <a:t>과 </a:t>
            </a:r>
            <a:r>
              <a:rPr lang="en-US" altLang="ko-KR" sz="2000" b="1" dirty="0" smtClean="0"/>
              <a:t>Animation 2 </a:t>
            </a:r>
            <a:r>
              <a:rPr lang="ko-KR" altLang="en-US" sz="2000" b="1" dirty="0" smtClean="0"/>
              <a:t>사이에 </a:t>
            </a:r>
            <a:r>
              <a:rPr lang="en-US" altLang="ko-KR" sz="2000" b="1" dirty="0" err="1" smtClean="0"/>
              <a:t>tween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개수를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번을 원하면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을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5</a:t>
            </a:r>
            <a:r>
              <a:rPr lang="ko-KR" altLang="en-US" sz="2000" b="1" dirty="0" smtClean="0"/>
              <a:t>를 원하면 </a:t>
            </a:r>
            <a:r>
              <a:rPr lang="en-US" altLang="ko-KR" sz="2000" b="1" dirty="0" smtClean="0"/>
              <a:t>5</a:t>
            </a:r>
            <a:r>
              <a:rPr lang="ko-KR" altLang="en-US" sz="2000" b="1" dirty="0" smtClean="0"/>
              <a:t>를 기입</a:t>
            </a:r>
            <a:endParaRPr lang="en-US" altLang="ko-KR" sz="2000" b="1" dirty="0" smtClean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pic>
        <p:nvPicPr>
          <p:cNvPr id="8" name="Picture 7" descr="twee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4144283"/>
          </a:xfrm>
          <a:prstGeom prst="rect">
            <a:avLst/>
          </a:prstGeom>
        </p:spPr>
      </p:pic>
      <p:sp>
        <p:nvSpPr>
          <p:cNvPr id="11" name="Rectangle 125"/>
          <p:cNvSpPr/>
          <p:nvPr/>
        </p:nvSpPr>
        <p:spPr>
          <a:xfrm>
            <a:off x="0" y="4929198"/>
            <a:ext cx="571472" cy="8572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643306" y="4786322"/>
            <a:ext cx="300002" cy="294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9"/>
          <p:cNvCxnSpPr>
            <a:endCxn id="12" idx="1"/>
          </p:cNvCxnSpPr>
          <p:nvPr/>
        </p:nvCxnSpPr>
        <p:spPr>
          <a:xfrm rot="16200000" flipH="1">
            <a:off x="643328" y="1785508"/>
            <a:ext cx="3757875" cy="23299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1"/>
          <p:cNvSpPr/>
          <p:nvPr/>
        </p:nvSpPr>
        <p:spPr>
          <a:xfrm>
            <a:off x="2428860" y="2786058"/>
            <a:ext cx="371440" cy="365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9"/>
          <p:cNvCxnSpPr/>
          <p:nvPr/>
        </p:nvCxnSpPr>
        <p:spPr>
          <a:xfrm rot="10800000" flipV="1">
            <a:off x="2786050" y="1428736"/>
            <a:ext cx="4572032" cy="142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25"/>
          <p:cNvSpPr/>
          <p:nvPr/>
        </p:nvSpPr>
        <p:spPr>
          <a:xfrm>
            <a:off x="571472" y="4929198"/>
            <a:ext cx="571504" cy="8572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pic>
        <p:nvPicPr>
          <p:cNvPr id="4" name="Picture 3" descr="twee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41442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571480"/>
            <a:ext cx="9144000" cy="806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49263" indent="-268288">
              <a:buFont typeface="Calibri" pitchFamily="34" charset="0"/>
              <a:buChar char="–"/>
              <a:tabLst>
                <a:tab pos="180975" algn="l"/>
                <a:tab pos="361950" algn="l"/>
              </a:tabLst>
            </a:pPr>
            <a:r>
              <a:rPr lang="en-US" altLang="ko-KR" sz="2000" b="1" dirty="0" smtClean="0"/>
              <a:t> Animation 2</a:t>
            </a:r>
            <a:r>
              <a:rPr lang="ko-KR" altLang="en-US" sz="2000" b="1" dirty="0" smtClean="0"/>
              <a:t>과 </a:t>
            </a:r>
            <a:r>
              <a:rPr lang="en-US" altLang="ko-KR" sz="2000" b="1" dirty="0" smtClean="0"/>
              <a:t>Animation 3 </a:t>
            </a:r>
            <a:r>
              <a:rPr lang="ko-KR" altLang="en-US" sz="2000" b="1" dirty="0" smtClean="0"/>
              <a:t>사이에 </a:t>
            </a:r>
            <a:r>
              <a:rPr lang="en-US" altLang="ko-KR" sz="2000" b="1" dirty="0" err="1" smtClean="0"/>
              <a:t>tween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개수를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번을 원하면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을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449263" indent="-268288">
              <a:tabLst>
                <a:tab pos="180975" algn="l"/>
                <a:tab pos="361950" algn="l"/>
              </a:tabLst>
            </a:pPr>
            <a:r>
              <a:rPr lang="en-US" altLang="ko-KR" sz="2000" b="1" dirty="0" smtClean="0"/>
              <a:t>    5</a:t>
            </a:r>
            <a:r>
              <a:rPr lang="ko-KR" altLang="en-US" sz="2000" b="1" dirty="0" smtClean="0"/>
              <a:t>를 원하면 </a:t>
            </a:r>
            <a:r>
              <a:rPr lang="en-US" altLang="ko-KR" sz="2000" b="1" dirty="0" smtClean="0"/>
              <a:t>5</a:t>
            </a:r>
            <a:r>
              <a:rPr lang="ko-KR" altLang="en-US" sz="2000" b="1" dirty="0" smtClean="0"/>
              <a:t>를 기입</a:t>
            </a:r>
            <a:endParaRPr lang="en-US" altLang="ko-KR" sz="2000" b="1" dirty="0" smtClean="0"/>
          </a:p>
        </p:txBody>
      </p:sp>
      <p:sp>
        <p:nvSpPr>
          <p:cNvPr id="6" name="Rectangle 125"/>
          <p:cNvSpPr/>
          <p:nvPr/>
        </p:nvSpPr>
        <p:spPr>
          <a:xfrm>
            <a:off x="2214546" y="5357826"/>
            <a:ext cx="571504" cy="785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125"/>
          <p:cNvSpPr/>
          <p:nvPr/>
        </p:nvSpPr>
        <p:spPr>
          <a:xfrm>
            <a:off x="4500562" y="5357826"/>
            <a:ext cx="571504" cy="785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714356"/>
            <a:ext cx="6357950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38163" indent="-357188">
              <a:buFont typeface="Calibri" pitchFamily="34" charset="0"/>
              <a:buChar char="–"/>
            </a:pPr>
            <a:r>
              <a:rPr lang="en-US" altLang="ko-KR" sz="2000" b="1" dirty="0" smtClean="0"/>
              <a:t>Play </a:t>
            </a:r>
            <a:r>
              <a:rPr lang="ko-KR" altLang="en-US" sz="2000" b="1" dirty="0" smtClean="0"/>
              <a:t>버튼을 눌러 사진 움직임을 확인</a:t>
            </a:r>
            <a:r>
              <a:rPr lang="en-US" altLang="ko-KR" sz="2000" b="1" dirty="0" smtClean="0"/>
              <a:t>.</a:t>
            </a:r>
          </a:p>
        </p:txBody>
      </p:sp>
      <p:pic>
        <p:nvPicPr>
          <p:cNvPr id="17" name="Picture 16" descr="playbut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4147279"/>
          </a:xfrm>
          <a:prstGeom prst="rect">
            <a:avLst/>
          </a:prstGeom>
        </p:spPr>
      </p:pic>
      <p:sp>
        <p:nvSpPr>
          <p:cNvPr id="18" name="Rectangle 125"/>
          <p:cNvSpPr/>
          <p:nvPr/>
        </p:nvSpPr>
        <p:spPr>
          <a:xfrm>
            <a:off x="928662" y="5429264"/>
            <a:ext cx="357190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9" name="Straight Arrow Connector 9"/>
          <p:cNvCxnSpPr>
            <a:endCxn id="18" idx="0"/>
          </p:cNvCxnSpPr>
          <p:nvPr/>
        </p:nvCxnSpPr>
        <p:spPr>
          <a:xfrm rot="5400000">
            <a:off x="-589394" y="2839638"/>
            <a:ext cx="4286278" cy="8929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0" y="5857892"/>
            <a:ext cx="9144000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맑은 고딕" pitchFamily="34" charset="-127"/>
              <a:buChar char="–"/>
            </a:pPr>
            <a:r>
              <a:rPr lang="en-US" sz="2000" b="1" dirty="0" smtClean="0"/>
              <a:t> </a:t>
            </a:r>
            <a:r>
              <a:rPr lang="ko-KR" altLang="en-US" sz="2000" b="1" dirty="0" smtClean="0"/>
              <a:t>각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프레임의 </a:t>
            </a:r>
            <a:r>
              <a:rPr lang="en-US" altLang="ko-KR" sz="2000" b="1" dirty="0" smtClean="0"/>
              <a:t>sec</a:t>
            </a:r>
            <a:r>
              <a:rPr lang="ko-KR" altLang="en-US" sz="2000" b="1" dirty="0" smtClean="0"/>
              <a:t>부분을 클릭하여 시간을 조정해 준다</a:t>
            </a:r>
            <a:endParaRPr lang="en-US" sz="2000" b="1" dirty="0" smtClean="0"/>
          </a:p>
        </p:txBody>
      </p:sp>
      <p:sp>
        <p:nvSpPr>
          <p:cNvPr id="23" name="Rectangle 125"/>
          <p:cNvSpPr/>
          <p:nvPr/>
        </p:nvSpPr>
        <p:spPr>
          <a:xfrm>
            <a:off x="0" y="5214950"/>
            <a:ext cx="5072066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5" name="Straight Arrow Connector 9"/>
          <p:cNvCxnSpPr/>
          <p:nvPr/>
        </p:nvCxnSpPr>
        <p:spPr>
          <a:xfrm rot="16200000" flipV="1">
            <a:off x="500034" y="5429264"/>
            <a:ext cx="571504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oveg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9144000" cy="4639434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57166"/>
            <a:ext cx="9144000" cy="1071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indent="180975">
              <a:buFont typeface="Calibri" pitchFamily="34" charset="0"/>
              <a:buChar char="–"/>
              <a:tabLst>
                <a:tab pos="63500" algn="l"/>
                <a:tab pos="114300" algn="l"/>
              </a:tabLst>
            </a:pPr>
            <a:r>
              <a:rPr lang="en-US" altLang="ko-KR" sz="2000" b="1" dirty="0" smtClean="0"/>
              <a:t>File&gt;save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for web&gt;save&gt; 128</a:t>
            </a:r>
            <a:r>
              <a:rPr lang="ko-KR" altLang="en-US" sz="2000" b="1" dirty="0" smtClean="0"/>
              <a:t>이상 </a:t>
            </a:r>
            <a:r>
              <a:rPr lang="en-US" altLang="ko-KR" sz="2000" b="1" dirty="0" smtClean="0"/>
              <a:t>color </a:t>
            </a:r>
            <a:r>
              <a:rPr lang="ko-KR" altLang="en-US" sz="2000" b="1" dirty="0" smtClean="0"/>
              <a:t>선택한다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파일 </a:t>
            </a:r>
            <a:r>
              <a:rPr lang="ko-KR" altLang="en-US" sz="2000" b="1" dirty="0" smtClean="0"/>
              <a:t>형식은 반드시 </a:t>
            </a:r>
            <a:r>
              <a:rPr lang="en-US" altLang="ko-KR" sz="1900" b="1" dirty="0" smtClean="0"/>
              <a:t>Html and</a:t>
            </a:r>
            <a:r>
              <a:rPr lang="ko-KR" altLang="en-US" sz="1900" b="1" dirty="0" smtClean="0"/>
              <a:t> </a:t>
            </a:r>
            <a:r>
              <a:rPr lang="en-US" altLang="ko-KR" sz="1900" b="1" dirty="0" smtClean="0"/>
              <a:t>image(html)</a:t>
            </a:r>
            <a:r>
              <a:rPr lang="ko-KR" altLang="en-US" sz="1900" b="1" dirty="0" smtClean="0"/>
              <a:t>로 해준다</a:t>
            </a:r>
            <a:r>
              <a:rPr lang="en-US" altLang="ko-KR" sz="1900" b="1" dirty="0" smtClean="0"/>
              <a:t>.</a:t>
            </a:r>
            <a:r>
              <a:rPr lang="ko-KR" altLang="en-US" sz="1900" b="1" dirty="0" smtClean="0"/>
              <a:t>파일명과  </a:t>
            </a:r>
            <a:r>
              <a:rPr lang="ko-KR" altLang="en-US" sz="1900" b="1" dirty="0" smtClean="0"/>
              <a:t>파일형식을 기입</a:t>
            </a:r>
            <a:r>
              <a:rPr lang="en-US" altLang="ko-KR" sz="1900" b="1" dirty="0" smtClean="0"/>
              <a:t>. </a:t>
            </a:r>
            <a:r>
              <a:rPr lang="ko-KR" altLang="en-US" sz="1900" b="1" dirty="0" smtClean="0"/>
              <a:t>파일이름 영문으로</a:t>
            </a:r>
            <a:endParaRPr lang="en-US" altLang="ko-KR" sz="1900" b="1" dirty="0" smtClean="0"/>
          </a:p>
          <a:p>
            <a:pPr indent="180975">
              <a:buFont typeface="Calibri" pitchFamily="34" charset="0"/>
              <a:buChar char="–"/>
              <a:tabLst>
                <a:tab pos="63500" algn="l"/>
                <a:tab pos="114300" algn="l"/>
              </a:tabLst>
            </a:pPr>
            <a:r>
              <a:rPr lang="en-US" altLang="ko-KR" sz="2000" b="1" dirty="0" smtClean="0"/>
              <a:t>file&gt;save&gt; </a:t>
            </a:r>
            <a:r>
              <a:rPr lang="ko-KR" altLang="en-US" sz="2000" b="1" dirty="0" smtClean="0"/>
              <a:t>확장자</a:t>
            </a:r>
            <a:r>
              <a:rPr lang="en-US" altLang="ko-KR" sz="2000" b="1" dirty="0" err="1" smtClean="0"/>
              <a:t>psd</a:t>
            </a:r>
            <a:r>
              <a:rPr lang="ko-KR" altLang="en-US" sz="2000" b="1" dirty="0" smtClean="0"/>
              <a:t>로도 저장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나중 추가 보완 수정 가능</a:t>
            </a:r>
            <a:endParaRPr lang="en-US" altLang="ko-KR" sz="2000" b="1" dirty="0" smtClean="0"/>
          </a:p>
          <a:p>
            <a:pPr indent="180975">
              <a:buFont typeface="Calibri" pitchFamily="34" charset="0"/>
              <a:buChar char="–"/>
              <a:tabLst>
                <a:tab pos="63500" algn="l"/>
                <a:tab pos="114300" algn="l"/>
              </a:tabLst>
            </a:pPr>
            <a:endParaRPr lang="en-US" altLang="ko-KR" sz="2000" b="1" dirty="0" smtClean="0"/>
          </a:p>
          <a:p>
            <a:pPr indent="180975">
              <a:buFont typeface="Calibri" pitchFamily="34" charset="0"/>
              <a:buChar char="–"/>
              <a:tabLst>
                <a:tab pos="63500" algn="l"/>
                <a:tab pos="114300" algn="l"/>
              </a:tabLst>
            </a:pPr>
            <a:endParaRPr lang="en-US" sz="2000" b="1" dirty="0" smtClean="0"/>
          </a:p>
        </p:txBody>
      </p:sp>
      <p:pic>
        <p:nvPicPr>
          <p:cNvPr id="5" name="Picture 4" descr="1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9144000" cy="4804707"/>
          </a:xfrm>
          <a:prstGeom prst="rect">
            <a:avLst/>
          </a:prstGeom>
        </p:spPr>
      </p:pic>
      <p:sp>
        <p:nvSpPr>
          <p:cNvPr id="11" name="Rectangle 125"/>
          <p:cNvSpPr/>
          <p:nvPr/>
        </p:nvSpPr>
        <p:spPr>
          <a:xfrm>
            <a:off x="8358214" y="2786058"/>
            <a:ext cx="785786" cy="1428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2" name="Straight Arrow Connector 9"/>
          <p:cNvCxnSpPr>
            <a:endCxn id="11" idx="0"/>
          </p:cNvCxnSpPr>
          <p:nvPr/>
        </p:nvCxnSpPr>
        <p:spPr>
          <a:xfrm>
            <a:off x="4000496" y="642918"/>
            <a:ext cx="4750611" cy="21431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25"/>
          <p:cNvSpPr/>
          <p:nvPr/>
        </p:nvSpPr>
        <p:spPr>
          <a:xfrm>
            <a:off x="1500166" y="6546872"/>
            <a:ext cx="6858048" cy="2857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428604"/>
            <a:ext cx="6357982" cy="3571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88950" lvl="0" indent="-257175" latinLnBrk="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ko-KR" altLang="en-US" sz="2000" b="1" dirty="0" smtClean="0"/>
              <a:t>같은 사이즈 사진 여러 장 열기</a:t>
            </a:r>
            <a:endParaRPr lang="en-US" altLang="ko-KR" sz="2000" b="1" dirty="0" smtClean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</a:rPr>
              <a:t>우측으로 밀려나는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GIF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만들기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214346" y="3429000"/>
            <a:ext cx="9644130" cy="642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88950" lvl="0" indent="-257175" latinLnBrk="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b="1" dirty="0" smtClean="0"/>
              <a:t>On layer1 &gt;</a:t>
            </a:r>
            <a:r>
              <a:rPr lang="ko-KR" altLang="en-US" b="1" dirty="0" smtClean="0"/>
              <a:t> 두 번째 사진</a:t>
            </a:r>
            <a:r>
              <a:rPr lang="en-US" b="1" dirty="0" smtClean="0"/>
              <a:t>(2.jpg)&gt; </a:t>
            </a:r>
            <a:r>
              <a:rPr lang="en-US" altLang="ko-KR" b="1" dirty="0" smtClean="0"/>
              <a:t>CTRL+A &gt;CTRL+C&gt; </a:t>
            </a:r>
            <a:r>
              <a:rPr lang="en-US" b="1" dirty="0" smtClean="0"/>
              <a:t>On layer1 </a:t>
            </a:r>
            <a:r>
              <a:rPr lang="en-US" altLang="ko-KR" b="1" dirty="0" smtClean="0"/>
              <a:t>&gt; CTRL+V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marL="488950" indent="-2571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b="1" dirty="0" smtClean="0"/>
              <a:t>On layer 2&gt; </a:t>
            </a:r>
            <a:r>
              <a:rPr lang="ko-KR" altLang="en-US" b="1" dirty="0" smtClean="0"/>
              <a:t>세 번째 사진</a:t>
            </a:r>
            <a:r>
              <a:rPr lang="en-US" b="1" dirty="0" smtClean="0"/>
              <a:t>(3.jpg)</a:t>
            </a:r>
            <a:r>
              <a:rPr lang="en-US" altLang="ko-KR" b="1" dirty="0" smtClean="0"/>
              <a:t>&gt;CTRL+A &gt;CTRL+C&gt;</a:t>
            </a:r>
            <a:r>
              <a:rPr lang="ko-KR" altLang="en-US" b="1" dirty="0" smtClean="0"/>
              <a:t> </a:t>
            </a:r>
            <a:r>
              <a:rPr lang="en-US" b="1" dirty="0" smtClean="0"/>
              <a:t>On layer2&gt; </a:t>
            </a:r>
            <a:r>
              <a:rPr lang="en-US" altLang="ko-KR" b="1" dirty="0" smtClean="0"/>
              <a:t>CTRL+V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3PIC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215074" cy="2595513"/>
          </a:xfrm>
          <a:prstGeom prst="rect">
            <a:avLst/>
          </a:prstGeom>
        </p:spPr>
      </p:pic>
      <p:pic>
        <p:nvPicPr>
          <p:cNvPr id="20" name="Picture 19" descr="Third 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152155"/>
            <a:ext cx="6286512" cy="270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lay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4678947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571480"/>
            <a:ext cx="9144000" cy="857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WINDOW&gt;</a:t>
            </a:r>
            <a:r>
              <a:rPr lang="en-US" altLang="ko-KR" sz="2000" b="1" dirty="0" smtClean="0"/>
              <a:t> Animation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dirty="0" smtClean="0"/>
              <a:t>1 layer </a:t>
            </a:r>
            <a:r>
              <a:rPr lang="ko-KR" altLang="en-US" sz="2000" b="1" dirty="0" smtClean="0"/>
              <a:t>사진은 그대로 나두고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sp>
        <p:nvSpPr>
          <p:cNvPr id="31" name="타원 17"/>
          <p:cNvSpPr/>
          <p:nvPr/>
        </p:nvSpPr>
        <p:spPr>
          <a:xfrm>
            <a:off x="1214414" y="5357826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428604"/>
            <a:ext cx="9144000" cy="71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88950" lvl="0" indent="-257175">
              <a:spcBef>
                <a:spcPct val="20000"/>
              </a:spcBef>
              <a:buFont typeface="맑은 고딕" pitchFamily="34" charset="-127"/>
              <a:buChar char="–"/>
            </a:pPr>
            <a:r>
              <a:rPr lang="en-US" altLang="ko-KR" sz="2000" b="1" dirty="0" smtClean="0"/>
              <a:t>Click layer2&gt; shift</a:t>
            </a:r>
            <a:r>
              <a:rPr lang="ko-KR" altLang="en-US" sz="2000" b="1" dirty="0" smtClean="0"/>
              <a:t>키 누르면서 </a:t>
            </a:r>
            <a:r>
              <a:rPr lang="en-US" altLang="ko-KR" sz="2000" b="1" dirty="0" smtClean="0"/>
              <a:t> 2 layer</a:t>
            </a:r>
            <a:r>
              <a:rPr lang="ko-KR" altLang="en-US" sz="2000" b="1" dirty="0" smtClean="0"/>
              <a:t>는 왼쪽으로 밀려나게</a:t>
            </a:r>
            <a:endParaRPr lang="en-US" altLang="ko-KR" sz="2000" b="1" dirty="0" smtClean="0"/>
          </a:p>
          <a:p>
            <a:pPr marL="488950" indent="-257175">
              <a:spcBef>
                <a:spcPct val="20000"/>
              </a:spcBef>
              <a:buFont typeface="맑은 고딕" pitchFamily="34" charset="-127"/>
              <a:buChar char="–"/>
            </a:pPr>
            <a:r>
              <a:rPr lang="en-US" altLang="ko-KR" sz="2000" b="1" dirty="0" smtClean="0"/>
              <a:t>Click layer3&gt; shift</a:t>
            </a:r>
            <a:r>
              <a:rPr lang="ko-KR" altLang="en-US" sz="2000" b="1" dirty="0" smtClean="0"/>
              <a:t>키 누르면서  </a:t>
            </a:r>
            <a:r>
              <a:rPr lang="en-US" altLang="ko-KR" sz="2000" b="1" dirty="0" smtClean="0"/>
              <a:t>3 layer</a:t>
            </a:r>
            <a:r>
              <a:rPr lang="ko-KR" altLang="en-US" sz="2000" b="1" dirty="0" smtClean="0"/>
              <a:t>는 왼쪽으로 밀려나게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pic>
        <p:nvPicPr>
          <p:cNvPr id="15" name="Picture 14" descr="lay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1285860"/>
            <a:ext cx="5514082" cy="2714644"/>
          </a:xfrm>
          <a:prstGeom prst="rect">
            <a:avLst/>
          </a:prstGeom>
        </p:spPr>
      </p:pic>
      <p:pic>
        <p:nvPicPr>
          <p:cNvPr id="16" name="Picture 15" descr="lay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285860"/>
            <a:ext cx="5000661" cy="2714644"/>
          </a:xfrm>
          <a:prstGeom prst="rect">
            <a:avLst/>
          </a:prstGeom>
        </p:spPr>
      </p:pic>
      <p:pic>
        <p:nvPicPr>
          <p:cNvPr id="21" name="Picture 20" descr="layer3finish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4071942"/>
            <a:ext cx="5490227" cy="2786058"/>
          </a:xfrm>
          <a:prstGeom prst="rect">
            <a:avLst/>
          </a:prstGeom>
        </p:spPr>
      </p:pic>
      <p:pic>
        <p:nvPicPr>
          <p:cNvPr id="23" name="Picture 22" descr="Layer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3040" y="4143380"/>
            <a:ext cx="5667948" cy="2714620"/>
          </a:xfrm>
          <a:prstGeom prst="rect">
            <a:avLst/>
          </a:prstGeom>
        </p:spPr>
      </p:pic>
      <p:sp>
        <p:nvSpPr>
          <p:cNvPr id="28" name="Left Arrow 27"/>
          <p:cNvSpPr/>
          <p:nvPr/>
        </p:nvSpPr>
        <p:spPr>
          <a:xfrm>
            <a:off x="5572132" y="2928934"/>
            <a:ext cx="1643074" cy="1428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928662" y="5357826"/>
            <a:ext cx="1643074" cy="1428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500042"/>
            <a:ext cx="9144000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u="sng" dirty="0" err="1" smtClean="0"/>
              <a:t>Dupulicates</a:t>
            </a:r>
            <a:r>
              <a:rPr lang="en-US" altLang="ko-KR" sz="2000" b="1" u="sng" dirty="0" smtClean="0"/>
              <a:t> selected frame</a:t>
            </a:r>
            <a:r>
              <a:rPr lang="ko-KR" altLang="en-US" sz="2000" b="1" dirty="0" smtClean="0"/>
              <a:t>이용하여 프레임 한 장 더 추가</a:t>
            </a:r>
            <a:endParaRPr lang="en-US" altLang="ko-KR" sz="2000" b="1" dirty="0" smtClean="0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pic>
        <p:nvPicPr>
          <p:cNvPr id="15" name="Picture 14" descr="Dupulicates selected fr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00108"/>
            <a:ext cx="6572296" cy="1849347"/>
          </a:xfrm>
          <a:prstGeom prst="rect">
            <a:avLst/>
          </a:prstGeom>
        </p:spPr>
      </p:pic>
      <p:sp>
        <p:nvSpPr>
          <p:cNvPr id="16" name="타원 11"/>
          <p:cNvSpPr/>
          <p:nvPr/>
        </p:nvSpPr>
        <p:spPr>
          <a:xfrm>
            <a:off x="3643306" y="2500306"/>
            <a:ext cx="371440" cy="365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9"/>
          <p:cNvCxnSpPr>
            <a:endCxn id="16" idx="0"/>
          </p:cNvCxnSpPr>
          <p:nvPr/>
        </p:nvCxnSpPr>
        <p:spPr>
          <a:xfrm rot="16200000" flipH="1">
            <a:off x="2986067" y="1657347"/>
            <a:ext cx="1643074" cy="428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0" y="2786058"/>
            <a:ext cx="9144000" cy="3571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indent="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dirty="0" smtClean="0"/>
              <a:t>Click layer2&gt;click  </a:t>
            </a:r>
            <a:r>
              <a:rPr lang="en-US" altLang="ko-KR" sz="2000" b="1" u="sng" dirty="0" smtClean="0"/>
              <a:t>indicates  layer2 visi</a:t>
            </a:r>
            <a:r>
              <a:rPr lang="en-US" altLang="ko-KR" sz="2000" b="1" dirty="0" smtClean="0"/>
              <a:t>bility </a:t>
            </a:r>
          </a:p>
          <a:p>
            <a:pPr marL="488950" lvl="0" indent="-257175">
              <a:spcBef>
                <a:spcPct val="20000"/>
              </a:spcBef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 marL="488950" lvl="0" indent="-257175">
              <a:spcBef>
                <a:spcPct val="20000"/>
              </a:spcBef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" name="Picture 35" descr="fram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14686"/>
            <a:ext cx="8072494" cy="3797762"/>
          </a:xfrm>
          <a:prstGeom prst="rect">
            <a:avLst/>
          </a:prstGeom>
        </p:spPr>
      </p:pic>
      <p:cxnSp>
        <p:nvCxnSpPr>
          <p:cNvPr id="23" name="Straight Arrow Connector 9"/>
          <p:cNvCxnSpPr/>
          <p:nvPr/>
        </p:nvCxnSpPr>
        <p:spPr>
          <a:xfrm rot="10800000" flipV="1">
            <a:off x="2571736" y="785794"/>
            <a:ext cx="3429024" cy="1500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타원 11"/>
          <p:cNvSpPr/>
          <p:nvPr/>
        </p:nvSpPr>
        <p:spPr>
          <a:xfrm>
            <a:off x="6286512" y="6215082"/>
            <a:ext cx="371440" cy="365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9"/>
          <p:cNvCxnSpPr>
            <a:endCxn id="38" idx="1"/>
          </p:cNvCxnSpPr>
          <p:nvPr/>
        </p:nvCxnSpPr>
        <p:spPr>
          <a:xfrm rot="16200000" flipH="1">
            <a:off x="3608005" y="3535739"/>
            <a:ext cx="3268271" cy="21975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0" y="500042"/>
            <a:ext cx="9144000" cy="71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dirty="0" smtClean="0"/>
              <a:t>Animation 2 </a:t>
            </a:r>
            <a:r>
              <a:rPr lang="ko-KR" altLang="en-US" sz="2000" b="1" dirty="0" smtClean="0"/>
              <a:t>일 때 </a:t>
            </a:r>
            <a:r>
              <a:rPr lang="en-US" altLang="ko-KR" sz="2000" b="1" dirty="0" smtClean="0"/>
              <a:t>1 layer </a:t>
            </a:r>
            <a:r>
              <a:rPr lang="ko-KR" altLang="en-US" sz="2000" b="1" dirty="0" smtClean="0"/>
              <a:t>사진을 우측으로 밀고</a:t>
            </a:r>
            <a:r>
              <a:rPr lang="en-US" altLang="ko-KR" sz="2000" b="1" dirty="0" smtClean="0"/>
              <a:t>, shift</a:t>
            </a:r>
            <a:r>
              <a:rPr lang="ko-KR" altLang="en-US" sz="2000" b="1" dirty="0" smtClean="0"/>
              <a:t>키 누르면서 </a:t>
            </a:r>
            <a:endParaRPr lang="en-US" altLang="ko-KR" sz="2000" b="1" dirty="0" smtClean="0"/>
          </a:p>
          <a:p>
            <a:pPr marL="488950" lvl="0" indent="-257175">
              <a:spcBef>
                <a:spcPct val="20000"/>
              </a:spcBef>
            </a:pPr>
            <a:r>
              <a:rPr lang="en-US" altLang="ko-KR" sz="2000" b="1" dirty="0" smtClean="0"/>
              <a:t>   2 layer</a:t>
            </a:r>
            <a:r>
              <a:rPr lang="ko-KR" altLang="en-US" sz="2000" b="1" dirty="0" smtClean="0"/>
              <a:t>이 보이게 </a:t>
            </a:r>
            <a:r>
              <a:rPr lang="en-US" altLang="ko-KR" sz="2000" b="1" dirty="0" smtClean="0"/>
              <a:t>, 3 layer</a:t>
            </a:r>
            <a:r>
              <a:rPr lang="ko-KR" altLang="en-US" sz="2000" b="1" dirty="0" smtClean="0"/>
              <a:t>는 그대로 왼쪽에 놓아 둔 채</a:t>
            </a:r>
            <a:endParaRPr lang="en-US" altLang="ko-KR" sz="2000" b="1" dirty="0" smtClean="0"/>
          </a:p>
          <a:p>
            <a:pPr marL="488950" lvl="0" indent="-257175">
              <a:spcBef>
                <a:spcPct val="20000"/>
              </a:spcBef>
            </a:pPr>
            <a:endParaRPr lang="en-US" altLang="ko-KR" sz="2000" b="1" dirty="0" smtClean="0"/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 marL="488950" lvl="0" indent="-257175">
              <a:spcBef>
                <a:spcPct val="20000"/>
              </a:spcBef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layer1tothe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14422"/>
            <a:ext cx="6572296" cy="2872055"/>
          </a:xfrm>
          <a:prstGeom prst="rect">
            <a:avLst/>
          </a:prstGeom>
        </p:spPr>
      </p:pic>
      <p:pic>
        <p:nvPicPr>
          <p:cNvPr id="18" name="Picture 17" descr="layer2sh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074419"/>
            <a:ext cx="6691301" cy="2783581"/>
          </a:xfrm>
          <a:prstGeom prst="rect">
            <a:avLst/>
          </a:prstGeom>
        </p:spPr>
      </p:pic>
      <p:sp>
        <p:nvSpPr>
          <p:cNvPr id="19" name="타원 11"/>
          <p:cNvSpPr/>
          <p:nvPr/>
        </p:nvSpPr>
        <p:spPr>
          <a:xfrm>
            <a:off x="5929322" y="3643314"/>
            <a:ext cx="207170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286116" y="2214554"/>
            <a:ext cx="164307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0" y="5286388"/>
            <a:ext cx="1643074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ram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4448175" cy="123825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500042"/>
            <a:ext cx="9144000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57175" lvl="0" indent="-257175">
              <a:spcBef>
                <a:spcPct val="20000"/>
              </a:spcBef>
              <a:buFont typeface="맑은 고딕" pitchFamily="34" charset="-127"/>
              <a:buChar char="–"/>
            </a:pPr>
            <a:r>
              <a:rPr lang="en-US" altLang="ko-KR" sz="2000" b="1" u="sng" dirty="0" err="1" smtClean="0"/>
              <a:t>Dupulicates</a:t>
            </a:r>
            <a:r>
              <a:rPr lang="en-US" altLang="ko-KR" sz="2000" b="1" u="sng" dirty="0" smtClean="0"/>
              <a:t> selected frame </a:t>
            </a:r>
            <a:r>
              <a:rPr lang="ko-KR" altLang="en-US" sz="2000" b="1" dirty="0" smtClean="0"/>
              <a:t>이용하여 프레임 한 장 더 추가</a:t>
            </a:r>
            <a:r>
              <a:rPr lang="en-US" altLang="ko-KR" sz="2000" b="1" noProof="0" dirty="0" smtClean="0"/>
              <a:t>.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sp>
        <p:nvSpPr>
          <p:cNvPr id="16" name="타원 11"/>
          <p:cNvSpPr/>
          <p:nvPr/>
        </p:nvSpPr>
        <p:spPr>
          <a:xfrm>
            <a:off x="2000232" y="1928802"/>
            <a:ext cx="371440" cy="365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9"/>
          <p:cNvCxnSpPr>
            <a:endCxn id="16" idx="0"/>
          </p:cNvCxnSpPr>
          <p:nvPr/>
        </p:nvCxnSpPr>
        <p:spPr>
          <a:xfrm rot="10800000" flipV="1">
            <a:off x="2185952" y="857232"/>
            <a:ext cx="1171602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0" y="2285992"/>
            <a:ext cx="9144000" cy="1428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indent="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dirty="0" smtClean="0"/>
              <a:t>Click layer3&gt;click  </a:t>
            </a:r>
            <a:r>
              <a:rPr lang="en-US" altLang="ko-KR" sz="2000" b="1" u="sng" dirty="0" smtClean="0"/>
              <a:t>indicates  layer3 visi</a:t>
            </a:r>
            <a:r>
              <a:rPr lang="en-US" altLang="ko-KR" sz="2000" b="1" dirty="0" smtClean="0"/>
              <a:t>bility</a:t>
            </a:r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dirty="0" smtClean="0"/>
              <a:t>Animation 3</a:t>
            </a:r>
            <a:r>
              <a:rPr lang="ko-KR" altLang="en-US" sz="2000" b="1" dirty="0" smtClean="0"/>
              <a:t>일 때 </a:t>
            </a:r>
            <a:r>
              <a:rPr lang="en-US" altLang="ko-KR" sz="2000" b="1" dirty="0" smtClean="0"/>
              <a:t>shift</a:t>
            </a:r>
            <a:r>
              <a:rPr lang="ko-KR" altLang="en-US" sz="2000" b="1" dirty="0" smtClean="0"/>
              <a:t>키 누르면서 </a:t>
            </a:r>
            <a:r>
              <a:rPr lang="en-US" altLang="ko-KR" sz="2000" b="1" dirty="0" smtClean="0"/>
              <a:t>layer 1 </a:t>
            </a:r>
            <a:r>
              <a:rPr lang="ko-KR" altLang="en-US" sz="2000" b="1" dirty="0" smtClean="0"/>
              <a:t>사진과</a:t>
            </a:r>
            <a:r>
              <a:rPr lang="en-US" altLang="ko-KR" sz="2000" b="1" dirty="0" smtClean="0"/>
              <a:t> 2 layer</a:t>
            </a:r>
            <a:r>
              <a:rPr lang="ko-KR" altLang="en-US" sz="2000" b="1" dirty="0" smtClean="0"/>
              <a:t> 사진을 </a:t>
            </a:r>
            <a:endParaRPr lang="en-US" altLang="ko-KR" sz="2000" b="1" dirty="0" smtClean="0"/>
          </a:p>
          <a:p>
            <a:pPr marL="488950" lvl="0" indent="-257175">
              <a:spcBef>
                <a:spcPct val="20000"/>
              </a:spcBef>
            </a:pPr>
            <a:r>
              <a:rPr lang="ko-KR" altLang="en-US" sz="2000" b="1" dirty="0" smtClean="0"/>
              <a:t>   우측으로 밀고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</p:txBody>
      </p:sp>
      <p:cxnSp>
        <p:nvCxnSpPr>
          <p:cNvPr id="23" name="Straight Arrow Connector 9"/>
          <p:cNvCxnSpPr/>
          <p:nvPr/>
        </p:nvCxnSpPr>
        <p:spPr>
          <a:xfrm rot="10800000" flipV="1">
            <a:off x="1928794" y="857232"/>
            <a:ext cx="4143404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layer2tothe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190"/>
            <a:ext cx="9144000" cy="4173713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3714744" y="5000636"/>
            <a:ext cx="164307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5"/>
          <p:cNvSpPr/>
          <p:nvPr/>
        </p:nvSpPr>
        <p:spPr>
          <a:xfrm>
            <a:off x="7143768" y="7000900"/>
            <a:ext cx="2000232" cy="2857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7" name="Straight Arrow Connector 9"/>
          <p:cNvCxnSpPr>
            <a:endCxn id="26" idx="0"/>
          </p:cNvCxnSpPr>
          <p:nvPr/>
        </p:nvCxnSpPr>
        <p:spPr>
          <a:xfrm rot="16200000" flipH="1">
            <a:off x="4964901" y="3821917"/>
            <a:ext cx="3714776" cy="2643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9"/>
          <p:cNvCxnSpPr/>
          <p:nvPr/>
        </p:nvCxnSpPr>
        <p:spPr>
          <a:xfrm rot="10800000" flipV="1">
            <a:off x="4357686" y="3286124"/>
            <a:ext cx="3000396" cy="16430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0" y="571480"/>
            <a:ext cx="9144000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indent="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dirty="0" smtClean="0"/>
              <a:t>Choose layer3&gt; 3 layer </a:t>
            </a:r>
            <a:r>
              <a:rPr lang="ko-KR" altLang="en-US" sz="2000" b="1" dirty="0" smtClean="0"/>
              <a:t>사진만 보이게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714744" y="5000636"/>
            <a:ext cx="164307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hooselay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00108"/>
            <a:ext cx="6858048" cy="2928958"/>
          </a:xfrm>
          <a:prstGeom prst="rect">
            <a:avLst/>
          </a:prstGeom>
        </p:spPr>
      </p:pic>
      <p:cxnSp>
        <p:nvCxnSpPr>
          <p:cNvPr id="17" name="Straight Arrow Connector 9"/>
          <p:cNvCxnSpPr/>
          <p:nvPr/>
        </p:nvCxnSpPr>
        <p:spPr>
          <a:xfrm>
            <a:off x="1928794" y="857232"/>
            <a:ext cx="5214974" cy="23574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ayer3tothesh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929066"/>
            <a:ext cx="6858048" cy="3071834"/>
          </a:xfrm>
          <a:prstGeom prst="rect">
            <a:avLst/>
          </a:prstGeom>
        </p:spPr>
      </p:pic>
      <p:cxnSp>
        <p:nvCxnSpPr>
          <p:cNvPr id="31" name="Straight Arrow Connector 9"/>
          <p:cNvCxnSpPr/>
          <p:nvPr/>
        </p:nvCxnSpPr>
        <p:spPr>
          <a:xfrm rot="5400000">
            <a:off x="2500298" y="2214554"/>
            <a:ext cx="4071966" cy="13573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3867144" y="5153036"/>
            <a:ext cx="164307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5"/>
          <p:cNvSpPr/>
          <p:nvPr/>
        </p:nvSpPr>
        <p:spPr>
          <a:xfrm>
            <a:off x="6072198" y="3071810"/>
            <a:ext cx="2000232" cy="214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pic>
        <p:nvPicPr>
          <p:cNvPr id="4" name="Picture 3" descr="animatio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818"/>
            <a:ext cx="9144000" cy="415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338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테마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현빈</dc:creator>
  <cp:lastModifiedBy>user</cp:lastModifiedBy>
  <cp:revision>18</cp:revision>
  <dcterms:created xsi:type="dcterms:W3CDTF">2015-08-27T10:39:38Z</dcterms:created>
  <dcterms:modified xsi:type="dcterms:W3CDTF">2016-04-07T02:38:22Z</dcterms:modified>
</cp:coreProperties>
</file>