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265" autoAdjust="0"/>
    <p:restoredTop sz="94660"/>
  </p:normalViewPr>
  <p:slideViewPr>
    <p:cSldViewPr>
      <p:cViewPr>
        <p:scale>
          <a:sx n="45" d="100"/>
          <a:sy n="45" d="100"/>
        </p:scale>
        <p:origin x="-99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bs.co.kr/" TargetMode="External"/><Relationship Id="rId3" Type="http://schemas.openxmlformats.org/officeDocument/2006/relationships/hyperlink" Target="http://c5.cinepox.com/thema/recommend" TargetMode="External"/><Relationship Id="rId7" Type="http://schemas.openxmlformats.org/officeDocument/2006/relationships/hyperlink" Target="http://www.ttobomi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mtv.com/category/index.gom?seq=8&amp;subseq=30" TargetMode="External"/><Relationship Id="rId5" Type="http://schemas.openxmlformats.org/officeDocument/2006/relationships/hyperlink" Target="http://www.joovideo.net/" TargetMode="External"/><Relationship Id="rId10" Type="http://schemas.openxmlformats.org/officeDocument/2006/relationships/hyperlink" Target="http://www.sbs.co.kr/main.do" TargetMode="External"/><Relationship Id="rId4" Type="http://schemas.openxmlformats.org/officeDocument/2006/relationships/hyperlink" Target="http://tvpot.daum.net/mypot/Top.do?ownerid=AxiNH2D5WKU0" TargetMode="External"/><Relationship Id="rId9" Type="http://schemas.openxmlformats.org/officeDocument/2006/relationships/hyperlink" Target="http://www.imbc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bs.co.kr/2tv/enter/cityfarmer" TargetMode="External"/><Relationship Id="rId2" Type="http://schemas.openxmlformats.org/officeDocument/2006/relationships/hyperlink" Target="http://www.kbs.co.kr/2tv/enter/1vs1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rogram.interest.me/tvn/zipbob" TargetMode="External"/><Relationship Id="rId5" Type="http://schemas.openxmlformats.org/officeDocument/2006/relationships/hyperlink" Target="http://www.kbs.co.kr/2tv/enter/vitamin/" TargetMode="External"/><Relationship Id="rId4" Type="http://schemas.openxmlformats.org/officeDocument/2006/relationships/hyperlink" Target="http://program.sbs.co.kr/builder/programMainList.do?pgm_id=2200000816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tksa.org/zbxe/gtksa/x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1619672" y="0"/>
            <a:ext cx="5976664" cy="54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영화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, TV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방송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즐겨찾기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등록하기</a:t>
            </a:r>
            <a:endParaRPr lang="ko-KR" altLang="en-US" sz="2800" cap="small" dirty="0">
              <a:solidFill>
                <a:srgbClr val="FF0000"/>
              </a:solidFill>
            </a:endParaRPr>
          </a:p>
        </p:txBody>
      </p:sp>
      <p:sp>
        <p:nvSpPr>
          <p:cNvPr id="4" name="Rectangle 20"/>
          <p:cNvSpPr/>
          <p:nvPr/>
        </p:nvSpPr>
        <p:spPr>
          <a:xfrm>
            <a:off x="251520" y="692696"/>
            <a:ext cx="8424936" cy="583264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1.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무료 영화 사이트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3"/>
              </a:rPr>
              <a:t>http://c5.cinepox.com/thema/recommend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en-US" altLang="ko-KR" sz="2000" dirty="0" smtClean="0">
                <a:hlinkClick r:id="rId4"/>
              </a:rPr>
              <a:t>http://tvpot.daum.net/mypot/Top.do?ownerid=AxiNH2D5WKU0</a:t>
            </a:r>
            <a:endParaRPr lang="en-US" altLang="ko-KR" sz="2000" dirty="0" smtClean="0"/>
          </a:p>
          <a:p>
            <a:pPr>
              <a:lnSpc>
                <a:spcPct val="115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5"/>
              </a:rPr>
              <a:t>http://www.joovideo.net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</a:t>
            </a:r>
            <a:r>
              <a:rPr lang="en-US" altLang="ko-KR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6"/>
              </a:rPr>
              <a:t>http://www.gomtv.com/category/index.gom?seq=8&amp;subseq=30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en-US" altLang="ko-KR" sz="2400" dirty="0" smtClean="0"/>
              <a:t>://www.koreayh.com</a:t>
            </a: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2. TV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방송보기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7"/>
              </a:rPr>
              <a:t>http://www.ttobomi.com/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8"/>
              </a:rPr>
              <a:t>http://www.kbs.co.kr/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9"/>
              </a:rPr>
              <a:t>http://www.imbc.com/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10"/>
              </a:rPr>
              <a:t>http://www.sbs.co.kr/main.do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1835696" y="0"/>
            <a:ext cx="5328592" cy="6206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유익한 예능 방송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  <a:r>
              <a:rPr lang="ko-KR" altLang="en-US" sz="24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즐겨찾기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등록하기</a:t>
            </a:r>
            <a:endParaRPr kumimoji="0" lang="ko-KR" altLang="en-US" sz="2400" b="0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5" name="Rectangle 20"/>
          <p:cNvSpPr/>
          <p:nvPr/>
        </p:nvSpPr>
        <p:spPr>
          <a:xfrm>
            <a:off x="251520" y="692696"/>
            <a:ext cx="8424936" cy="61653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1. 1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100       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신 개념 퀴즈쇼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2"/>
              </a:rPr>
              <a:t>http://www.kbs.co.kr/2tv/enter/1vs100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2.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인간의 조건       현대문명 속에 사람답게 살려는 고민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en-US" altLang="ko-KR" sz="2400" dirty="0" smtClean="0">
                <a:hlinkClick r:id="rId3"/>
              </a:rPr>
              <a:t>www.kbs.co.kr/2tv/enter/cityfarmer</a:t>
            </a:r>
            <a:r>
              <a:rPr lang="en-US" altLang="ko-KR" sz="2400" dirty="0" smtClean="0"/>
              <a:t> </a:t>
            </a: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3.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창업스타                     </a:t>
            </a:r>
            <a:r>
              <a:rPr lang="ko-KR" altLang="en-US" sz="24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본격</a:t>
            </a:r>
            <a:r>
              <a:rPr lang="en-US" altLang="ko-KR" sz="24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창업 예능 토크쇼</a:t>
            </a:r>
            <a:r>
              <a:rPr lang="en-US" altLang="ko-KR" sz="24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!</a:t>
            </a:r>
            <a:endParaRPr lang="en-US" altLang="ko-KR" sz="24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en-US" altLang="ko-KR" sz="16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4"/>
              </a:rPr>
              <a:t>http://program.sbs.co.kr/builder/programMainList.do?pgm_id=22000008167</a:t>
            </a:r>
            <a:endParaRPr lang="en-US" altLang="ko-KR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4.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비타민    </a:t>
            </a:r>
            <a:r>
              <a:rPr lang="ko-KR" altLang="en-US" sz="20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건강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국민 삶의 질 증진에 기여하고자 하는 버라이어티</a:t>
            </a:r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-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5"/>
              </a:rPr>
              <a:t>http://www.kbs.co.kr/2tv/enter/vitamin/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5. </a:t>
            </a:r>
            <a:r>
              <a:rPr lang="ko-KR" altLang="en-US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집밥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 백선생</a:t>
            </a:r>
            <a:r>
              <a:rPr lang="ko-KR" altLang="en-US" sz="2400" dirty="0" smtClean="0"/>
              <a:t>     </a:t>
            </a:r>
            <a:r>
              <a:rPr lang="ko-KR" altLang="en-US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집에서 쉽게 요리를 할 수 있는 생활 밀착 예능 프로그램</a:t>
            </a:r>
            <a:endParaRPr lang="en-US" altLang="ko-KR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115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  <a:cs typeface="Times New Roman"/>
              </a:rPr>
              <a:t>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-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  <a:hlinkClick r:id="rId6"/>
              </a:rPr>
              <a:t>http://program.interest.me/tvn/zipbob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  <a:buFontTx/>
              <a:buChar char="-"/>
            </a:pP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altLang="ko-KR" sz="2400" b="1" dirty="0">
              <a:solidFill>
                <a:schemeClr val="tx1"/>
              </a:solidFill>
              <a:latin typeface="Batang" pitchFamily="18" charset="-127"/>
              <a:ea typeface="Batang" pitchFamily="18" charset="-127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2267744" y="0"/>
            <a:ext cx="4608512" cy="62068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구인구직 취업 사이트 등록하기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4294967295"/>
          </p:nvPr>
        </p:nvSpPr>
        <p:spPr>
          <a:xfrm>
            <a:off x="7020272" y="0"/>
            <a:ext cx="1368152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836712"/>
            <a:ext cx="8496944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1.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미주지역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구인 구직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http://www.heykorean.com/HK_Job/index.asp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2.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</a:t>
            </a:r>
            <a:r>
              <a:rPr lang="en-US" altLang="ko-KR" sz="2400" b="1" dirty="0" err="1" smtClean="0">
                <a:latin typeface="Batang" pitchFamily="18" charset="-127"/>
                <a:ea typeface="Batang" pitchFamily="18" charset="-127"/>
              </a:rPr>
              <a:t>heykorean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구인정보 등록하기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ko-KR" sz="2400" b="1" noProof="0" dirty="0" smtClean="0"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400" b="1" noProof="0" dirty="0" smtClean="0">
                <a:latin typeface="Batang" pitchFamily="18" charset="-127"/>
                <a:ea typeface="Batang" pitchFamily="18" charset="-127"/>
              </a:rPr>
              <a:t>구인정보</a:t>
            </a:r>
            <a:r>
              <a:rPr lang="en-US" altLang="ko-KR" sz="2400" b="1" noProof="0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noProof="0" dirty="0" smtClean="0">
                <a:latin typeface="Batang" pitchFamily="18" charset="-127"/>
                <a:ea typeface="Batang" pitchFamily="18" charset="-127"/>
              </a:rPr>
              <a:t>오른쪽 하단 부분  </a:t>
            </a:r>
            <a:r>
              <a:rPr lang="ko-KR" altLang="en-US" sz="2400" b="1" noProof="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구인 정보 등록하기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n-cs"/>
              </a:rPr>
              <a:t>  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1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err="1" smtClean="0">
                <a:latin typeface="Batang" pitchFamily="18" charset="-127"/>
                <a:ea typeface="Batang" pitchFamily="18" charset="-127"/>
              </a:rPr>
              <a:t>조지아텍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가입하기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-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인터넷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Google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이나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Yahoo&gt;</a:t>
            </a:r>
            <a:r>
              <a:rPr lang="ko-KR" altLang="en-US" b="1" dirty="0" err="1" smtClean="0">
                <a:latin typeface="Batang" pitchFamily="18" charset="-127"/>
                <a:ea typeface="Batang" pitchFamily="18" charset="-127"/>
              </a:rPr>
              <a:t>조지아텍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 구인구직 쓰기 혹은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en-US" altLang="ko-KR" dirty="0" smtClean="0">
                <a:hlinkClick r:id="rId2"/>
              </a:rPr>
              <a:t>http://www.gtksa.org/zbxe/gtksa/xe/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&gt;ATL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커뮤니티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구인구직 클릭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우측 상단 회원가입 클릭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회원타입 선택 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일반회원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b="1" dirty="0" err="1" smtClean="0">
                <a:latin typeface="Batang" pitchFamily="18" charset="-127"/>
                <a:ea typeface="Batang" pitchFamily="18" charset="-127"/>
              </a:rPr>
              <a:t>여성회원중에서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)&gt;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약관을 모두 읽었으며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동의합니다 체크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다음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회원정보 입력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등록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가입하기 완료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2.</a:t>
            </a:r>
            <a:r>
              <a:rPr lang="ko-KR" alt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파일 첨부하여 게시하기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100" b="1" dirty="0" smtClean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b="1" dirty="0" smtClean="0">
                <a:latin typeface="Batang" pitchFamily="18" charset="-127"/>
                <a:ea typeface="Batang" pitchFamily="18" charset="-127"/>
              </a:rPr>
              <a:t> -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좌측 중앙부의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Category&gt;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여성게시판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기분 좋은 글 게시판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팝니다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삽니다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구인구직 등등 한 곳 클릭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하단의 </a:t>
            </a:r>
            <a:r>
              <a:rPr lang="ko-KR" altLang="en-US" b="1" u="sng" dirty="0" smtClean="0">
                <a:latin typeface="Batang" pitchFamily="18" charset="-127"/>
                <a:ea typeface="Batang" pitchFamily="18" charset="-127"/>
              </a:rPr>
              <a:t>쓰기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클릭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 </a:t>
            </a: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제목 내용쓰기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파일첨부 클릭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첨부파일 찾아 클릭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등록</a:t>
            </a:r>
            <a:endParaRPr lang="en-US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3528" y="0"/>
            <a:ext cx="8532440" cy="836712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>
              <a:spcBef>
                <a:spcPct val="0"/>
              </a:spcBef>
            </a:pPr>
            <a:r>
              <a:rPr lang="ko-KR" altLang="en-US" sz="44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조지아텍</a:t>
            </a:r>
            <a:r>
              <a:rPr lang="ko-KR" altLang="en-US" sz="4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가입하고  파일 첨부하여 게시하기</a:t>
            </a:r>
            <a:endParaRPr lang="en-US" sz="4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645024"/>
            <a:ext cx="8675687" cy="2518767"/>
          </a:xfrm>
        </p:spPr>
        <p:txBody>
          <a:bodyPr/>
          <a:lstStyle/>
          <a:p>
            <a:pPr algn="l"/>
            <a:endParaRPr lang="ko-KR" altLang="en-US" sz="36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 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pic>
        <p:nvPicPr>
          <p:cNvPr id="6" name="그림 5" descr="윈도우 무비 메이커 화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8446797" cy="436197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5805264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비디오와 사진 추가</a:t>
            </a:r>
            <a:r>
              <a:rPr kumimoji="0" lang="en-US" altLang="ko-KR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라이브러리 사진 폴더 속의 </a:t>
            </a:r>
            <a:endParaRPr kumimoji="0" lang="en-US" altLang="ko-KR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몇 장 사진 혹은 비디오</a:t>
            </a:r>
            <a:r>
              <a:rPr kumimoji="0" lang="en-US" altLang="ko-KR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열기</a:t>
            </a:r>
            <a:endParaRPr kumimoji="0" lang="en-US" altLang="ko-KR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그림 8" descr="윈도우 무비 메이커 화면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0" y="620688"/>
            <a:ext cx="8784976" cy="490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95677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645024"/>
            <a:ext cx="8675687" cy="2518767"/>
          </a:xfrm>
        </p:spPr>
        <p:txBody>
          <a:bodyPr/>
          <a:lstStyle/>
          <a:p>
            <a:pPr algn="l"/>
            <a:endParaRPr lang="ko-KR" altLang="en-US" sz="36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 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5805264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제목 추가하여 입력</a:t>
            </a:r>
            <a:r>
              <a:rPr kumimoji="0" lang="en-US" altLang="ko-K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음악 추가하기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그림 9" descr="윈도우 무비 메이커 화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8784976" cy="490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645024"/>
            <a:ext cx="8675687" cy="2518767"/>
          </a:xfrm>
        </p:spPr>
        <p:txBody>
          <a:bodyPr/>
          <a:lstStyle/>
          <a:p>
            <a:pPr algn="l"/>
            <a:endParaRPr lang="ko-KR" altLang="en-US" sz="36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400" dirty="0" smtClean="0">
                <a:solidFill>
                  <a:schemeClr val="tx1"/>
                </a:solidFill>
              </a:rPr>
              <a:t> 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5805264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제목 추가하여 입력</a:t>
            </a:r>
            <a:r>
              <a:rPr kumimoji="0" lang="en-US" altLang="ko-K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ko-KR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음악 추가하기</a:t>
            </a:r>
            <a:endParaRPr kumimoji="0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그림 9" descr="윈도우 무비 메이커 화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8784976" cy="490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588224" y="260648"/>
            <a:ext cx="1944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/>
              <a:t>www.pjthe3.com</a:t>
            </a:r>
          </a:p>
        </p:txBody>
      </p:sp>
      <p:pic>
        <p:nvPicPr>
          <p:cNvPr id="10" name="그림 9" descr="윈도우 무비 메이커 화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8640960" cy="4900613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5805264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애니메이션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시각효과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프로젝트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보기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편집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옵션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서식</a:t>
            </a:r>
            <a:r>
              <a:rPr kumimoji="0" lang="ko-KR" alt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ko-KR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메뉴 이용하여 효과주기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  <a:r>
              <a:rPr lang="en-US" altLang="ko-KR" sz="2800" dirty="0" smtClean="0"/>
              <a:t>play</a:t>
            </a:r>
            <a:r>
              <a:rPr lang="ko-KR" altLang="en-US" sz="2800" dirty="0" smtClean="0"/>
              <a:t>하기</a:t>
            </a:r>
            <a:r>
              <a:rPr lang="en-US" altLang="ko-KR" sz="2800" dirty="0" smtClean="0"/>
              <a:t>&gt; </a:t>
            </a:r>
            <a:r>
              <a:rPr lang="ko-KR" altLang="en-US" sz="2800" dirty="0" smtClean="0"/>
              <a:t>저장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187624" y="0"/>
            <a:ext cx="6408712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 latinLnBrk="1">
              <a:spcBef>
                <a:spcPct val="0"/>
              </a:spcBef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Times New Roman"/>
              </a:rPr>
              <a:t>윈도우 무비 메이커 이용하여 동영상 편집하기</a:t>
            </a:r>
            <a:endParaRPr kumimoji="0" lang="ko-KR" altLang="en-US" sz="3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1037</TotalTime>
  <Words>371</Words>
  <Application>Microsoft Office PowerPoint</Application>
  <PresentationFormat>화면 슬라이드 쇼(4:3)</PresentationFormat>
  <Paragraphs>95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Oriel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215</cp:revision>
  <dcterms:created xsi:type="dcterms:W3CDTF">2015-05-11T14:26:43Z</dcterms:created>
  <dcterms:modified xsi:type="dcterms:W3CDTF">2015-07-25T04:02:43Z</dcterms:modified>
</cp:coreProperties>
</file>