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7" r:id="rId2"/>
    <p:sldId id="285" r:id="rId3"/>
    <p:sldId id="277" r:id="rId4"/>
    <p:sldId id="286" r:id="rId5"/>
    <p:sldId id="282" r:id="rId6"/>
    <p:sldId id="291" r:id="rId7"/>
    <p:sldId id="29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265" autoAdjust="0"/>
    <p:restoredTop sz="94660"/>
  </p:normalViewPr>
  <p:slideViewPr>
    <p:cSldViewPr>
      <p:cViewPr>
        <p:scale>
          <a:sx n="100" d="100"/>
          <a:sy n="100" d="100"/>
        </p:scale>
        <p:origin x="413" y="11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9BF7-5AD7-4119-BBD9-1898C961BD3A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38E48-7E6C-4CAF-81D5-09478BD2A0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8E48-7E6C-4CAF-81D5-09478BD2A0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238E48-7E6C-4CAF-81D5-09478BD2A0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2CDFCA7F-8D04-4D9A-A6EC-C033A1554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CDFCA7F-8D04-4D9A-A6EC-C033A1554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CDFCA7F-8D04-4D9A-A6EC-C033A1554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2CDFCA7F-8D04-4D9A-A6EC-C033A1554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CDFCA7F-8D04-4D9A-A6EC-C033A1554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CDFCA7F-8D04-4D9A-A6EC-C033A1554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2CDFCA7F-8D04-4D9A-A6EC-C033A1554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2CDFCA7F-8D04-4D9A-A6EC-C033A1554F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2CDFCA7F-8D04-4D9A-A6EC-C033A1554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2CDFCA7F-8D04-4D9A-A6EC-C033A1554F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CD6980-5FD0-4CC5-A490-79C5649544B1}" type="datetimeFigureOut">
              <a:rPr lang="en-US" smtClean="0"/>
              <a:pPr/>
              <a:t>7/24/2015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gmstore.net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chrome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ic.naver.com/" TargetMode="External"/><Relationship Id="rId5" Type="http://schemas.openxmlformats.org/officeDocument/2006/relationships/hyperlink" Target="http://music.cyworld.com/" TargetMode="External"/><Relationship Id="rId4" Type="http://schemas.openxmlformats.org/officeDocument/2006/relationships/hyperlink" Target="http://blog.naver.com/dlarlsk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2051720" y="188640"/>
            <a:ext cx="5040560" cy="4320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다음 카페 가입하기</a:t>
            </a:r>
            <a:endParaRPr lang="en-US" sz="28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251520" y="692696"/>
            <a:ext cx="8496944" cy="63367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5000"/>
              </a:lnSpc>
            </a:pP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-  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다음 인터넷 회원가입</a:t>
            </a: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15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-  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카페 클릭</a:t>
            </a: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 카페 카테고리클릭</a:t>
            </a: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7020272" y="0"/>
            <a:ext cx="1368152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7" name="그림 6" descr="다음 카페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052736"/>
            <a:ext cx="3657600" cy="1320800"/>
          </a:xfrm>
          <a:prstGeom prst="rect">
            <a:avLst/>
          </a:prstGeom>
        </p:spPr>
      </p:pic>
      <p:sp>
        <p:nvSpPr>
          <p:cNvPr id="8" name="Rectangle 24"/>
          <p:cNvSpPr/>
          <p:nvPr/>
        </p:nvSpPr>
        <p:spPr>
          <a:xfrm>
            <a:off x="4355976" y="1988840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9"/>
          <p:cNvCxnSpPr>
            <a:endCxn id="8" idx="1"/>
          </p:cNvCxnSpPr>
          <p:nvPr/>
        </p:nvCxnSpPr>
        <p:spPr>
          <a:xfrm>
            <a:off x="2267744" y="1412776"/>
            <a:ext cx="2088232" cy="756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그림 25" descr="다음 카페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6230" y="2636912"/>
            <a:ext cx="5427203" cy="6152212"/>
          </a:xfrm>
          <a:prstGeom prst="rect">
            <a:avLst/>
          </a:prstGeom>
        </p:spPr>
      </p:pic>
      <p:cxnSp>
        <p:nvCxnSpPr>
          <p:cNvPr id="18" name="Straight Arrow Connector 9"/>
          <p:cNvCxnSpPr>
            <a:endCxn id="17" idx="2"/>
          </p:cNvCxnSpPr>
          <p:nvPr/>
        </p:nvCxnSpPr>
        <p:spPr>
          <a:xfrm flipV="1">
            <a:off x="2555776" y="2924944"/>
            <a:ext cx="255628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4"/>
          <p:cNvSpPr/>
          <p:nvPr/>
        </p:nvSpPr>
        <p:spPr>
          <a:xfrm>
            <a:off x="4932040" y="2708920"/>
            <a:ext cx="36004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2051720" y="188640"/>
            <a:ext cx="5040560" cy="4320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28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다음 카페 가입하기</a:t>
            </a:r>
            <a:endParaRPr lang="en-US" sz="2800" b="1" dirty="0" smtClean="0">
              <a:solidFill>
                <a:srgbClr val="FF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Rectangle 20"/>
          <p:cNvSpPr/>
          <p:nvPr/>
        </p:nvSpPr>
        <p:spPr>
          <a:xfrm>
            <a:off x="251520" y="692696"/>
            <a:ext cx="8496944" cy="63367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15000"/>
              </a:lnSpc>
              <a:buFontTx/>
              <a:buChar char="-"/>
            </a:pP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가입하고 싶은 </a:t>
            </a: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  카페 선택</a:t>
            </a: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-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카페 가입 클릭 </a:t>
            </a: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 </a:t>
            </a: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400" b="1" dirty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</p:txBody>
      </p:sp>
      <p:sp>
        <p:nvSpPr>
          <p:cNvPr id="6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7020272" y="0"/>
            <a:ext cx="1368152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sp>
        <p:nvSpPr>
          <p:cNvPr id="8" name="Rectangle 24"/>
          <p:cNvSpPr/>
          <p:nvPr/>
        </p:nvSpPr>
        <p:spPr>
          <a:xfrm>
            <a:off x="9684568" y="4149080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9" name="Straight Arrow Connector 9"/>
          <p:cNvCxnSpPr/>
          <p:nvPr/>
        </p:nvCxnSpPr>
        <p:spPr>
          <a:xfrm>
            <a:off x="10404648" y="2852936"/>
            <a:ext cx="2088232" cy="7560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9"/>
          <p:cNvCxnSpPr/>
          <p:nvPr/>
        </p:nvCxnSpPr>
        <p:spPr>
          <a:xfrm>
            <a:off x="2123728" y="1412776"/>
            <a:ext cx="1584176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 descr="다음 카페 가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84984"/>
            <a:ext cx="4244379" cy="4364787"/>
          </a:xfrm>
          <a:prstGeom prst="rect">
            <a:avLst/>
          </a:prstGeom>
        </p:spPr>
      </p:pic>
      <p:pic>
        <p:nvPicPr>
          <p:cNvPr id="12" name="그림 11" descr="다음 카페 카테고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836712"/>
            <a:ext cx="3639022" cy="4397152"/>
          </a:xfrm>
          <a:prstGeom prst="rect">
            <a:avLst/>
          </a:prstGeom>
        </p:spPr>
      </p:pic>
      <p:sp>
        <p:nvSpPr>
          <p:cNvPr id="13" name="Rectangle 24"/>
          <p:cNvSpPr/>
          <p:nvPr/>
        </p:nvSpPr>
        <p:spPr>
          <a:xfrm>
            <a:off x="3779912" y="1268760"/>
            <a:ext cx="648072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0" name="Rectangle 24"/>
          <p:cNvSpPr/>
          <p:nvPr/>
        </p:nvSpPr>
        <p:spPr>
          <a:xfrm>
            <a:off x="1187624" y="4365104"/>
            <a:ext cx="6480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22" name="Straight Arrow Connector 9"/>
          <p:cNvCxnSpPr/>
          <p:nvPr/>
        </p:nvCxnSpPr>
        <p:spPr>
          <a:xfrm>
            <a:off x="827584" y="3140968"/>
            <a:ext cx="360040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979712" y="0"/>
            <a:ext cx="4896544" cy="785794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음악사이트에서  음악 듣기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528" y="764704"/>
            <a:ext cx="8424936" cy="432048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US" altLang="ko-KR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-</a:t>
            </a:r>
            <a:r>
              <a:rPr lang="ko-KR" altLang="en-US" sz="24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  <a:cs typeface="Times New Roman"/>
              </a:rPr>
              <a:t>검색 엔진에서 무료음악사이트 쓰기</a:t>
            </a:r>
            <a:endParaRPr lang="en-US" altLang="ko-KR" sz="2400" b="1" dirty="0" smtClean="0">
              <a:solidFill>
                <a:schemeClr val="tx1"/>
              </a:solidFill>
              <a:latin typeface="Batang" pitchFamily="18" charset="-127"/>
              <a:ea typeface="Batang" pitchFamily="18" charset="-127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인스턴트 뮤직      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-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hlinkClick r:id="rId2"/>
              </a:rPr>
              <a:t>https://chrome.google.com/</a:t>
            </a: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브금저장소</a:t>
            </a: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         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-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hlinkClick r:id="rId3"/>
              </a:rPr>
              <a:t>http://bgmstore.net/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  </a:t>
            </a: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음악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집합소</a:t>
            </a: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        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-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hlinkClick r:id="rId4"/>
              </a:rPr>
              <a:t>http://blog.naver.com/dlarlska/</a:t>
            </a: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싸이월드</a:t>
            </a: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뮤직      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-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hlinkClick r:id="rId5"/>
              </a:rPr>
              <a:t>http://music.cyworld.com/</a:t>
            </a:r>
            <a:endParaRPr lang="en-US" altLang="ko-KR" sz="2000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네이버</a:t>
            </a: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뮤직         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-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hlinkClick r:id="rId6"/>
              </a:rPr>
              <a:t>http://music.naver.com/</a:t>
            </a: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  <a:p>
            <a:pPr>
              <a:lnSpc>
                <a:spcPct val="115000"/>
              </a:lnSpc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-</a:t>
            </a: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 곡 선택</a:t>
            </a: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endParaRPr lang="en-US" altLang="ko-KR" sz="2000" b="1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7020272" y="0"/>
            <a:ext cx="1368152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5" name="그림 4" descr="무료음악사이트 곡선택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79712" y="3573016"/>
            <a:ext cx="6264696" cy="2755637"/>
          </a:xfrm>
          <a:prstGeom prst="rect">
            <a:avLst/>
          </a:prstGeom>
        </p:spPr>
      </p:pic>
      <p:sp>
        <p:nvSpPr>
          <p:cNvPr id="6" name="Rectangle 24"/>
          <p:cNvSpPr/>
          <p:nvPr/>
        </p:nvSpPr>
        <p:spPr>
          <a:xfrm>
            <a:off x="1979712" y="5085184"/>
            <a:ext cx="936104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9"/>
          <p:cNvCxnSpPr/>
          <p:nvPr/>
        </p:nvCxnSpPr>
        <p:spPr>
          <a:xfrm>
            <a:off x="1115616" y="3645024"/>
            <a:ext cx="1152128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1979712" y="0"/>
            <a:ext cx="4896544" cy="785794"/>
          </a:xfrm>
          <a:prstGeom prst="rect">
            <a:avLst/>
          </a:prstGeom>
        </p:spPr>
        <p:txBody>
          <a:bodyPr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atang" pitchFamily="18" charset="-127"/>
                <a:ea typeface="Batang" pitchFamily="18" charset="-127"/>
                <a:cs typeface="+mj-cs"/>
              </a:rPr>
              <a:t> </a:t>
            </a:r>
            <a:r>
              <a:rPr lang="ko-KR" altLang="en-US" sz="36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음악사이트에서  음악 듣기</a:t>
            </a:r>
            <a:endParaRPr lang="en-US" sz="3600" b="1" dirty="0"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528" y="692696"/>
            <a:ext cx="8424936" cy="60486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r>
              <a:rPr lang="ko-KR" altLang="en-US" sz="20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검색란애</a:t>
            </a: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 곡명 기록</a:t>
            </a: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곡 선택 하고 곡 클릭  </a:t>
            </a: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r>
              <a:rPr lang="ko-KR" altLang="en-US" sz="20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음악보내기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send   </a:t>
            </a: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카페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블로그</a:t>
            </a: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,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facebook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, 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트위터</a:t>
            </a:r>
            <a:r>
              <a:rPr lang="en-US" altLang="ko-KR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,</a:t>
            </a:r>
            <a:r>
              <a:rPr lang="ko-KR" altLang="en-US" sz="2000" b="1" dirty="0" err="1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밴드등등</a:t>
            </a:r>
            <a:r>
              <a:rPr lang="ko-KR" altLang="en-US" sz="2000" b="1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  <a:cs typeface="Times New Roman"/>
              </a:rPr>
              <a:t> </a:t>
            </a: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>
              <a:lnSpc>
                <a:spcPct val="115000"/>
              </a:lnSpc>
              <a:buFontTx/>
              <a:buChar char="-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endParaRPr lang="en-US" altLang="ko-KR" sz="2000" b="1" dirty="0" smtClean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  <a:p>
            <a:pPr lvl="1">
              <a:lnSpc>
                <a:spcPct val="115000"/>
              </a:lnSpc>
              <a:buFont typeface="Wingdings" pitchFamily="2" charset="2"/>
              <a:buChar char="§"/>
            </a:pPr>
            <a:endParaRPr lang="en-US" altLang="ko-KR" sz="2000" b="1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  <a:cs typeface="Times New Roman"/>
            </a:endParaRPr>
          </a:p>
        </p:txBody>
      </p:sp>
      <p:sp>
        <p:nvSpPr>
          <p:cNvPr id="7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7020272" y="0"/>
            <a:ext cx="1368152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9" name="그림 8" descr="무료음악사이트검색란에  곡 기록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556792"/>
            <a:ext cx="6696744" cy="3471351"/>
          </a:xfrm>
          <a:prstGeom prst="rect">
            <a:avLst/>
          </a:prstGeom>
        </p:spPr>
      </p:pic>
      <p:sp>
        <p:nvSpPr>
          <p:cNvPr id="6" name="Rectangle 24"/>
          <p:cNvSpPr/>
          <p:nvPr/>
        </p:nvSpPr>
        <p:spPr>
          <a:xfrm>
            <a:off x="3059832" y="1484784"/>
            <a:ext cx="15121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8" name="Straight Arrow Connector 9"/>
          <p:cNvCxnSpPr/>
          <p:nvPr/>
        </p:nvCxnSpPr>
        <p:spPr>
          <a:xfrm>
            <a:off x="1763688" y="1196752"/>
            <a:ext cx="1512168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9"/>
          <p:cNvCxnSpPr/>
          <p:nvPr/>
        </p:nvCxnSpPr>
        <p:spPr>
          <a:xfrm flipV="1">
            <a:off x="2051720" y="3356992"/>
            <a:ext cx="864096" cy="24482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4"/>
          <p:cNvSpPr/>
          <p:nvPr/>
        </p:nvSpPr>
        <p:spPr>
          <a:xfrm>
            <a:off x="2915816" y="3140968"/>
            <a:ext cx="151216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3888432" cy="432048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윈도우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Times New Roman"/>
              </a:rPr>
              <a:t>미디어 플레이어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7704" y="0"/>
            <a:ext cx="5544616" cy="620688"/>
          </a:xfrm>
        </p:spPr>
        <p:txBody>
          <a:bodyPr anchor="ctr">
            <a:noAutofit/>
          </a:bodyPr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 미디어 플레이어 살펴보기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7020272" y="0"/>
            <a:ext cx="1368152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6" name="그림 5" descr="OP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5148064" cy="3168352"/>
          </a:xfrm>
          <a:prstGeom prst="rect">
            <a:avLst/>
          </a:prstGeom>
        </p:spPr>
      </p:pic>
      <p:pic>
        <p:nvPicPr>
          <p:cNvPr id="7" name="그림 6" descr="OPE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977680"/>
            <a:ext cx="5112568" cy="2880320"/>
          </a:xfrm>
          <a:prstGeom prst="rect">
            <a:avLst/>
          </a:prstGeom>
        </p:spPr>
      </p:pic>
      <p:sp>
        <p:nvSpPr>
          <p:cNvPr id="8" name="내용 개체 틀 2"/>
          <p:cNvSpPr txBox="1">
            <a:spLocks/>
          </p:cNvSpPr>
          <p:nvPr/>
        </p:nvSpPr>
        <p:spPr>
          <a:xfrm>
            <a:off x="5508104" y="1268760"/>
            <a:ext cx="3312368" cy="720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FILE&gt;OPEN&gt;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음악 라이브러리든 음악 선택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Century Schoolbook" pitchFamily="18" charset="0"/>
              <a:buChar char="–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0" name="Rectangle 24"/>
          <p:cNvSpPr/>
          <p:nvPr/>
        </p:nvSpPr>
        <p:spPr>
          <a:xfrm>
            <a:off x="179512" y="1340768"/>
            <a:ext cx="72008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1" name="Rectangle 24"/>
          <p:cNvSpPr/>
          <p:nvPr/>
        </p:nvSpPr>
        <p:spPr>
          <a:xfrm>
            <a:off x="5220072" y="4653136"/>
            <a:ext cx="864096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3888432" cy="432048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윈도우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Times New Roman"/>
              </a:rPr>
              <a:t>미디어 플레이어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7704" y="0"/>
            <a:ext cx="5544616" cy="620688"/>
          </a:xfrm>
        </p:spPr>
        <p:txBody>
          <a:bodyPr anchor="ctr">
            <a:noAutofit/>
          </a:bodyPr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 미디어 플레이어 살펴보기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7020272" y="0"/>
            <a:ext cx="1368152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8" name="그림 7" descr="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4644008" cy="2780928"/>
          </a:xfrm>
          <a:prstGeom prst="rect">
            <a:avLst/>
          </a:prstGeom>
        </p:spPr>
      </p:pic>
      <p:pic>
        <p:nvPicPr>
          <p:cNvPr id="10" name="그림 9" descr="PLAY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9958" y="1196752"/>
            <a:ext cx="4194042" cy="2780928"/>
          </a:xfrm>
          <a:prstGeom prst="rect">
            <a:avLst/>
          </a:prstGeom>
        </p:spPr>
      </p:pic>
      <p:pic>
        <p:nvPicPr>
          <p:cNvPr id="11" name="그림 10" descr="비디오 열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4248472" cy="2780928"/>
          </a:xfrm>
          <a:prstGeom prst="rect">
            <a:avLst/>
          </a:prstGeom>
        </p:spPr>
      </p:pic>
      <p:sp>
        <p:nvSpPr>
          <p:cNvPr id="12" name="내용 개체 틀 2"/>
          <p:cNvSpPr txBox="1">
            <a:spLocks/>
          </p:cNvSpPr>
          <p:nvPr/>
        </p:nvSpPr>
        <p:spPr>
          <a:xfrm>
            <a:off x="5076056" y="4077072"/>
            <a:ext cx="3312368" cy="57606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음악 재생목록 만들어 여러 음악 저장해서 플레이 하면 더 효율적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Century Schoolbook" pitchFamily="18" charset="0"/>
              <a:buChar char="–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13" name="Rectangle 24"/>
          <p:cNvSpPr/>
          <p:nvPr/>
        </p:nvSpPr>
        <p:spPr>
          <a:xfrm>
            <a:off x="5580112" y="2276872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4" name="Rectangle 24"/>
          <p:cNvSpPr/>
          <p:nvPr/>
        </p:nvSpPr>
        <p:spPr>
          <a:xfrm>
            <a:off x="755576" y="4869160"/>
            <a:ext cx="86409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5" name="Straight Arrow Connector 9"/>
          <p:cNvCxnSpPr/>
          <p:nvPr/>
        </p:nvCxnSpPr>
        <p:spPr>
          <a:xfrm flipV="1">
            <a:off x="5652120" y="2636912"/>
            <a:ext cx="288032" cy="14401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내용 개체 틀 2"/>
          <p:cNvSpPr txBox="1">
            <a:spLocks/>
          </p:cNvSpPr>
          <p:nvPr/>
        </p:nvSpPr>
        <p:spPr>
          <a:xfrm>
            <a:off x="5004048" y="5661248"/>
            <a:ext cx="3312368" cy="93610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비디오 열기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tabLst/>
              <a:defRPr/>
            </a:pPr>
            <a:r>
              <a:rPr lang="en-US" sz="2000" b="1" dirty="0" smtClean="0">
                <a:latin typeface="바탕" pitchFamily="18" charset="-127"/>
                <a:ea typeface="바탕" pitchFamily="18" charset="-127"/>
              </a:rPr>
              <a:t>FILE&gt;OPEN&gt;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비디오 라이브러리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비디오 선택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혹은 이곳에서 직접 선택해서 클릭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cxnSp>
        <p:nvCxnSpPr>
          <p:cNvPr id="21" name="Straight Arrow Connector 9"/>
          <p:cNvCxnSpPr/>
          <p:nvPr/>
        </p:nvCxnSpPr>
        <p:spPr>
          <a:xfrm flipH="1" flipV="1">
            <a:off x="1547664" y="5157192"/>
            <a:ext cx="3456384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620688"/>
            <a:ext cx="3672408" cy="504056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altLang="ko-KR" b="1" dirty="0" smtClean="0">
                <a:latin typeface="바탕" pitchFamily="18" charset="-127"/>
                <a:ea typeface="바탕" pitchFamily="18" charset="-127"/>
              </a:rPr>
              <a:t>1.</a:t>
            </a:r>
            <a:r>
              <a:rPr lang="ko-KR" altLang="en-US" b="1" dirty="0" smtClean="0">
                <a:latin typeface="바탕" pitchFamily="18" charset="-127"/>
                <a:ea typeface="바탕" pitchFamily="18" charset="-127"/>
              </a:rPr>
              <a:t>윈도우 </a:t>
            </a:r>
            <a:r>
              <a:rPr lang="ko-KR" altLang="en-US" b="1" dirty="0" smtClean="0">
                <a:latin typeface="Batang" pitchFamily="18" charset="-127"/>
                <a:ea typeface="Batang" pitchFamily="18" charset="-127"/>
                <a:cs typeface="Times New Roman"/>
              </a:rPr>
              <a:t>미디어 플레이어</a:t>
            </a: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endParaRPr lang="en-US" altLang="ko-KR" b="1" dirty="0" smtClean="0"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AutoNum type="arabicPeriod"/>
            </a:pP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07704" y="0"/>
            <a:ext cx="5544616" cy="620688"/>
          </a:xfrm>
        </p:spPr>
        <p:txBody>
          <a:bodyPr anchor="ctr">
            <a:noAutofit/>
          </a:bodyPr>
          <a:lstStyle/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cs typeface="Times New Roman"/>
              </a:rPr>
              <a:t>윈도우 미디어 플레이어 살펴보기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7020272" y="0"/>
            <a:ext cx="1368152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www.pjthe3.com</a:t>
            </a:r>
            <a:endParaRPr lang="en-US" dirty="0"/>
          </a:p>
        </p:txBody>
      </p:sp>
      <p:pic>
        <p:nvPicPr>
          <p:cNvPr id="14" name="그림 13" descr="WINDOW MEDIA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8424936" cy="4464496"/>
          </a:xfrm>
          <a:prstGeom prst="rect">
            <a:avLst/>
          </a:prstGeom>
        </p:spPr>
      </p:pic>
      <p:sp>
        <p:nvSpPr>
          <p:cNvPr id="6" name="Rectangle 24"/>
          <p:cNvSpPr/>
          <p:nvPr/>
        </p:nvSpPr>
        <p:spPr>
          <a:xfrm>
            <a:off x="7020272" y="1412776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95536" y="5750496"/>
            <a:ext cx="8208912" cy="11075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Century Schoolbook" pitchFamily="18" charset="0"/>
              <a:buChar char="–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 CD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</a:rPr>
              <a:t>에 내 음악 파일이나 동영상을 굽고 싶을 때 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  <a:p>
            <a:pPr marL="457200" indent="-457200">
              <a:buNone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 빈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CD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넣기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 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굽기 할 목록 현재 디스크에 드래그하여  넣기</a:t>
            </a:r>
            <a:r>
              <a:rPr lang="en-US" altLang="ko-KR" sz="2000" b="1" dirty="0" smtClean="0">
                <a:latin typeface="바탕" pitchFamily="18" charset="-127"/>
                <a:ea typeface="바탕" pitchFamily="18" charset="-127"/>
              </a:rPr>
              <a:t>&gt;</a:t>
            </a:r>
          </a:p>
          <a:p>
            <a:pPr marL="457200" indent="-457200">
              <a:buNone/>
            </a:pP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  </a:t>
            </a:r>
            <a:r>
              <a:rPr lang="ko-KR" altLang="en-US" sz="2000" b="1" dirty="0" err="1" smtClean="0">
                <a:latin typeface="바탕" pitchFamily="18" charset="-127"/>
                <a:ea typeface="바탕" pitchFamily="18" charset="-127"/>
              </a:rPr>
              <a:t>굽기시작</a:t>
            </a:r>
            <a:r>
              <a:rPr lang="ko-KR" altLang="en-US" sz="2000" b="1" dirty="0" smtClean="0">
                <a:latin typeface="바탕" pitchFamily="18" charset="-127"/>
                <a:ea typeface="바탕" pitchFamily="18" charset="-127"/>
              </a:rPr>
              <a:t> 버튼 누르기</a:t>
            </a:r>
            <a:endParaRPr lang="en-US" altLang="ko-KR" sz="2000" b="1" dirty="0" smtClean="0">
              <a:latin typeface="바탕" pitchFamily="18" charset="-127"/>
              <a:ea typeface="바탕" pitchFamily="18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70000"/>
              <a:buFont typeface="Century Schoolbook" pitchFamily="18" charset="0"/>
              <a:buChar char="–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바탕" pitchFamily="18" charset="-127"/>
              <a:ea typeface="바탕" pitchFamily="18" charset="-127"/>
            </a:endParaRPr>
          </a:p>
        </p:txBody>
      </p:sp>
      <p:sp>
        <p:nvSpPr>
          <p:cNvPr id="8" name="Rectangle 24"/>
          <p:cNvSpPr/>
          <p:nvPr/>
        </p:nvSpPr>
        <p:spPr>
          <a:xfrm>
            <a:off x="6084168" y="1700808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75856" y="1988840"/>
            <a:ext cx="2952328" cy="45365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950</TotalTime>
  <Words>196</Words>
  <Application>Microsoft Office PowerPoint</Application>
  <PresentationFormat>화면 슬라이드 쇼(4:3)</PresentationFormat>
  <Paragraphs>98</Paragraphs>
  <Slides>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Oriel</vt:lpstr>
      <vt:lpstr>슬라이드 1</vt:lpstr>
      <vt:lpstr>슬라이드 2</vt:lpstr>
      <vt:lpstr>슬라이드 3</vt:lpstr>
      <vt:lpstr>슬라이드 4</vt:lpstr>
      <vt:lpstr>윈도우 미디어 플레이어 살펴보기</vt:lpstr>
      <vt:lpstr>윈도우 미디어 플레이어 살펴보기</vt:lpstr>
      <vt:lpstr>윈도우 미디어 플레이어 살펴보기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현빈</cp:lastModifiedBy>
  <cp:revision>176</cp:revision>
  <dcterms:created xsi:type="dcterms:W3CDTF">2015-05-11T14:26:43Z</dcterms:created>
  <dcterms:modified xsi:type="dcterms:W3CDTF">2015-07-25T04:00:03Z</dcterms:modified>
</cp:coreProperties>
</file>