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7" r:id="rId2"/>
    <p:sldId id="277" r:id="rId3"/>
    <p:sldId id="282" r:id="rId4"/>
    <p:sldId id="283" r:id="rId5"/>
    <p:sldId id="281" r:id="rId6"/>
    <p:sldId id="279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5" autoAdjust="0"/>
    <p:restoredTop sz="94660"/>
  </p:normalViewPr>
  <p:slideViewPr>
    <p:cSldViewPr>
      <p:cViewPr>
        <p:scale>
          <a:sx n="55" d="100"/>
          <a:sy n="55" d="100"/>
        </p:scale>
        <p:origin x="-88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D9BF7-5AD7-4119-BBD9-1898C961BD3A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38E48-7E6C-4CAF-81D5-09478BD2A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04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8E48-7E6C-4CAF-81D5-09478BD2A0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CD6980-5FD0-4CC5-A490-79C5649544B1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CD6980-5FD0-4CC5-A490-79C5649544B1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CD6980-5FD0-4CC5-A490-79C5649544B1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 txBox="1">
            <a:spLocks/>
          </p:cNvSpPr>
          <p:nvPr/>
        </p:nvSpPr>
        <p:spPr>
          <a:xfrm>
            <a:off x="827584" y="188640"/>
            <a:ext cx="7632848" cy="43204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인터넷 회원가입 </a:t>
            </a:r>
            <a:endParaRPr lang="en-US" sz="28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Rectangle 20"/>
          <p:cNvSpPr/>
          <p:nvPr/>
        </p:nvSpPr>
        <p:spPr>
          <a:xfrm>
            <a:off x="251520" y="692696"/>
            <a:ext cx="8640960" cy="345638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5000"/>
              </a:lnSpc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가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. </a:t>
            </a:r>
            <a:r>
              <a:rPr lang="ko-KR" altLang="en-US" sz="2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인터넷 회원가입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15000"/>
              </a:lnSpc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-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회원 가입하면 인터넷이라는 사이버 공간에 나만의 공간을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이용할 수 있으며 메일이나 필요한 파일 다운로드를 받을 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있고 좀더  정보를  수집할 수 있다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나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.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검색엔진이란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?</a:t>
            </a: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-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일반적인 사이트 즉 기업 사이트나 쇼핑몰 또는 개인 홈페이지가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  아니라  대형서버를 구축해놓고 일반사용자들이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웹 쇼핑을 쉽고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  편리하게 하기 위해서 구축해 놓은 사이트를  말함 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 </a:t>
            </a:r>
            <a:r>
              <a:rPr lang="ko-KR" altLang="en-US" sz="2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예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다음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네이버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네이트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구글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endParaRPr lang="en-US" altLang="ko-KR" sz="2400" b="1" dirty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</p:txBody>
      </p:sp>
      <p:sp>
        <p:nvSpPr>
          <p:cNvPr id="5" name="Rectangle 20"/>
          <p:cNvSpPr/>
          <p:nvPr/>
        </p:nvSpPr>
        <p:spPr>
          <a:xfrm>
            <a:off x="251520" y="4221088"/>
            <a:ext cx="8640960" cy="295232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15000"/>
              </a:lnSpc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다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.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인터넷 회원가입 방법 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457200" indent="-457200">
              <a:lnSpc>
                <a:spcPct val="115000"/>
              </a:lnSpc>
              <a:buFont typeface="+mj-ea"/>
              <a:buAutoNum type="circleNumDbPlain"/>
            </a:pP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다음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네이버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 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네이트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  ZUM,  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구글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같은 검색엔진 하나 선택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457200" indent="-457200">
              <a:lnSpc>
                <a:spcPct val="115000"/>
              </a:lnSpc>
              <a:buFont typeface="+mj-ea"/>
              <a:buAutoNum type="circleNumDbPlain"/>
            </a:pP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회원가입클릭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457200" indent="-457200">
              <a:lnSpc>
                <a:spcPct val="115000"/>
              </a:lnSpc>
              <a:buFont typeface="+mj-ea"/>
              <a:buAutoNum type="circleNumDbPlain"/>
            </a:pP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약관동의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457200" indent="-457200">
              <a:lnSpc>
                <a:spcPct val="115000"/>
              </a:lnSpc>
              <a:buFont typeface="+mj-ea"/>
              <a:buAutoNum type="circleNumDbPlain"/>
            </a:pP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가입하기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: ID,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비밀번호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,name,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성별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휴대폰 번호 등등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입력후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인증누르기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</a:t>
            </a:r>
          </a:p>
          <a:p>
            <a:pPr marL="457200" indent="-457200">
              <a:lnSpc>
                <a:spcPct val="115000"/>
              </a:lnSpc>
            </a:pP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                  인증번호 쓰기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 marL="457200" indent="-457200">
              <a:lnSpc>
                <a:spcPct val="115000"/>
              </a:lnSpc>
              <a:buFont typeface="+mj-ea"/>
              <a:buAutoNum type="circleNumDbPlain" startAt="5"/>
            </a:pP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가입하기 버튼 누르기</a:t>
            </a:r>
            <a:endParaRPr lang="en-US" altLang="ko-KR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4294967295"/>
          </p:nvPr>
        </p:nvSpPr>
        <p:spPr>
          <a:xfrm>
            <a:off x="7020272" y="0"/>
            <a:ext cx="1368152" cy="457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2483768" y="0"/>
            <a:ext cx="3816424" cy="785794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kumimoji="0" lang="ko-KR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메일보내기</a:t>
            </a:r>
            <a:endParaRPr lang="en-US" sz="3600" b="1" dirty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3528" y="908720"/>
            <a:ext cx="8208912" cy="439248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가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. </a:t>
            </a:r>
            <a:r>
              <a:rPr lang="ko-KR" altLang="en-US" sz="2400" b="1" dirty="0" err="1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메일보내는</a:t>
            </a:r>
            <a:r>
              <a:rPr lang="ko-KR" altLang="en-US" sz="24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방법</a:t>
            </a:r>
            <a:endParaRPr lang="en-US" altLang="ko-KR" sz="2400" b="1" dirty="0" smtClean="0"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 lvl="0">
              <a:lnSpc>
                <a:spcPct val="115000"/>
              </a:lnSpc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- 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로그인 클릭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&gt; ID,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비밀번호 입력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   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메일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쪽지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 </a:t>
            </a:r>
            <a:r>
              <a:rPr lang="ko-KR" altLang="en-US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마일리지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 </a:t>
            </a:r>
            <a:r>
              <a:rPr lang="ko-KR" altLang="en-US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클라우드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중에서 메일 클릭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   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편지쓰기 클릭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받는 사람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제목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메일 내용 쓰기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&gt; </a:t>
            </a: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    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보내기 클릭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-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내게 쓰기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: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내가 나에게 </a:t>
            </a:r>
            <a:r>
              <a:rPr lang="ko-KR" altLang="en-US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쓸때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  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받은 </a:t>
            </a:r>
            <a:r>
              <a:rPr lang="ko-KR" altLang="en-US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메일함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: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다름 사람이 내게 보낸 메일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  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보낸 </a:t>
            </a:r>
            <a:r>
              <a:rPr lang="ko-KR" altLang="en-US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메일함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: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내가 남에게 보낸 </a:t>
            </a:r>
            <a:r>
              <a:rPr lang="ko-KR" altLang="en-US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메일함</a:t>
            </a:r>
            <a:endParaRPr lang="en-US" altLang="ko-KR" sz="2400" b="1" dirty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</p:txBody>
      </p:sp>
      <p:sp>
        <p:nvSpPr>
          <p:cNvPr id="7" name="Footer Placeholder 15"/>
          <p:cNvSpPr>
            <a:spLocks noGrp="1"/>
          </p:cNvSpPr>
          <p:nvPr>
            <p:ph type="ftr" sz="quarter" idx="4294967295"/>
          </p:nvPr>
        </p:nvSpPr>
        <p:spPr>
          <a:xfrm>
            <a:off x="7020272" y="0"/>
            <a:ext cx="1368152" cy="457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윈도우 탐색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772816"/>
            <a:ext cx="6264696" cy="3523892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9073008" cy="655272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1.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윈도우  시작 메뉴 크기 및 위치 조정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</a:t>
            </a: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-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위치이동은 제목 표시줄에서 마우스를 클릭해서 원하는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 위치대로 끌고 가면 됨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-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크기는 창 조절 단추와 창의 경계선에서 조절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AutoNum type="arabicPeriod"/>
            </a:pP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748464" cy="418058"/>
          </a:xfrm>
        </p:spPr>
        <p:txBody>
          <a:bodyPr anchor="ctr">
            <a:noAutofit/>
          </a:bodyPr>
          <a:lstStyle/>
          <a:p>
            <a:pPr algn="ctr"/>
            <a:r>
              <a:rPr lang="en-US" altLang="ko-KR" sz="2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Window </a:t>
            </a:r>
            <a:r>
              <a:rPr lang="ko-KR" altLang="en-US" sz="2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크기 조절</a:t>
            </a:r>
            <a:endParaRPr lang="ko-KR" altLang="en-US" sz="2400" dirty="0"/>
          </a:p>
        </p:txBody>
      </p:sp>
      <p:sp>
        <p:nvSpPr>
          <p:cNvPr id="12" name="Rectangular Callout 34"/>
          <p:cNvSpPr/>
          <p:nvPr/>
        </p:nvSpPr>
        <p:spPr>
          <a:xfrm>
            <a:off x="6516216" y="1268760"/>
            <a:ext cx="1584176" cy="288032"/>
          </a:xfrm>
          <a:prstGeom prst="wedgeRectCallout">
            <a:avLst>
              <a:gd name="adj1" fmla="val 19774"/>
              <a:gd name="adj2" fmla="val 174621"/>
            </a:avLst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창조절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단추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Rectangle 24"/>
          <p:cNvSpPr/>
          <p:nvPr/>
        </p:nvSpPr>
        <p:spPr>
          <a:xfrm>
            <a:off x="7452320" y="1772816"/>
            <a:ext cx="72008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Rectangular Callout 34"/>
          <p:cNvSpPr/>
          <p:nvPr/>
        </p:nvSpPr>
        <p:spPr>
          <a:xfrm>
            <a:off x="179512" y="1556792"/>
            <a:ext cx="1440160" cy="288032"/>
          </a:xfrm>
          <a:prstGeom prst="wedgeRectCallout">
            <a:avLst>
              <a:gd name="adj1" fmla="val 167837"/>
              <a:gd name="adj2" fmla="val 59178"/>
            </a:avLst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제목 표시줄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4968552" cy="41805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ko-KR" altLang="en-US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마우스 클릭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568952" cy="604867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200000"/>
              </a:lnSpc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4.</a:t>
            </a:r>
            <a:r>
              <a:rPr lang="ko-KR" altLang="en-US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마우스 클릭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lnSpc>
                <a:spcPct val="200000"/>
              </a:lnSpc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클릭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    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마우스 왼쪽 버튼을 한번만 누르면 됨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lnSpc>
                <a:spcPct val="200000"/>
              </a:lnSpc>
              <a:buFontTx/>
              <a:buChar char="-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           (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선택할 때 사용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)       </a:t>
            </a:r>
          </a:p>
          <a:p>
            <a:pPr marL="457200" indent="-45720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더블클릭 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: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마우스 왼쪽 버튼을 두 번 연속 누르면 됨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buFont typeface="바탕" pitchFamily="18" charset="-127"/>
              <a:buChar char="–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                (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실행할 때 사용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 marL="457200" indent="-457200">
              <a:lnSpc>
                <a:spcPct val="200000"/>
              </a:lnSpc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b="1" dirty="0" err="1" smtClean="0">
                <a:latin typeface="바탕" pitchFamily="18" charset="-127"/>
                <a:ea typeface="바탕" pitchFamily="18" charset="-127"/>
              </a:rPr>
              <a:t>드레그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마우스 왼쪽 버튼을 누른 채로 다른 장소로 이동하는 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lnSpc>
                <a:spcPct val="200000"/>
              </a:lnSpc>
              <a:buFontTx/>
              <a:buChar char="-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        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것을 말함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lnSpc>
                <a:spcPct val="200000"/>
              </a:lnSpc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바로 가기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: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마우스 오른쪽 버튼을 한번 클릭하고 바로 가기 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457200" indent="-457200">
              <a:lnSpc>
                <a:spcPct val="200000"/>
              </a:lnSpc>
              <a:buFont typeface="바탕" pitchFamily="18" charset="-127"/>
              <a:buChar char="–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          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클릭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메뉴확인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14282" y="2071678"/>
            <a:ext cx="1857356" cy="1138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366682" y="2224078"/>
            <a:ext cx="1857356" cy="1138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971600" y="0"/>
            <a:ext cx="7429552" cy="642942"/>
          </a:xfrm>
          <a:prstGeom prst="rect">
            <a:avLst/>
          </a:prstGeom>
        </p:spPr>
        <p:txBody>
          <a:bodyPr anchor="t">
            <a:normAutofit fontScale="97500"/>
          </a:bodyPr>
          <a:lstStyle/>
          <a:p>
            <a:pPr algn="ctr"/>
            <a:endParaRPr lang="en-US" altLang="ko-KR" sz="36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1520" y="764704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가</a:t>
            </a:r>
            <a:r>
              <a:rPr lang="en-US" altLang="ko-KR" sz="2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2800" b="1" dirty="0" err="1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그림판</a:t>
            </a:r>
            <a:r>
              <a:rPr lang="ko-KR" altLang="en-US" sz="2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실행</a:t>
            </a:r>
            <a:endParaRPr lang="en-US" altLang="ko-KR" sz="2800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en-US" altLang="ko-KR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 -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시작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모든 프로그램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보조 프로그램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000" b="1" dirty="0" err="1" smtClean="0">
                <a:latin typeface="Batang" pitchFamily="18" charset="-127"/>
                <a:ea typeface="Batang" pitchFamily="18" charset="-127"/>
              </a:rPr>
              <a:t>그림판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Paint</a:t>
            </a:r>
            <a:endParaRPr lang="en-US" altLang="ko-KR" sz="2000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Footer Placeholder 15"/>
          <p:cNvSpPr>
            <a:spLocks noGrp="1"/>
          </p:cNvSpPr>
          <p:nvPr>
            <p:ph type="ftr" sz="quarter" idx="4294967295"/>
          </p:nvPr>
        </p:nvSpPr>
        <p:spPr>
          <a:xfrm>
            <a:off x="7164288" y="692696"/>
            <a:ext cx="1728192" cy="457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41805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ko-KR" altLang="en-US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그림판</a:t>
            </a:r>
            <a:r>
              <a:rPr lang="ko-KR" altLang="en-US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익히기 캐릭터 그려 배경화면으로 지정하기</a:t>
            </a:r>
            <a:endParaRPr lang="ko-KR" altLang="en-US" dirty="0"/>
          </a:p>
        </p:txBody>
      </p:sp>
      <p:pic>
        <p:nvPicPr>
          <p:cNvPr id="9" name="그림 8" descr="PA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033464"/>
            <a:ext cx="8450217" cy="4824536"/>
          </a:xfrm>
          <a:prstGeom prst="rect">
            <a:avLst/>
          </a:prstGeom>
        </p:spPr>
      </p:pic>
      <p:sp>
        <p:nvSpPr>
          <p:cNvPr id="10" name="Rectangular Callout 34"/>
          <p:cNvSpPr/>
          <p:nvPr/>
        </p:nvSpPr>
        <p:spPr>
          <a:xfrm>
            <a:off x="1979712" y="5013176"/>
            <a:ext cx="1584176" cy="576064"/>
          </a:xfrm>
          <a:prstGeom prst="wedgeRectCallout">
            <a:avLst>
              <a:gd name="adj1" fmla="val 144836"/>
              <a:gd name="adj2" fmla="val -575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작업영역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Rectangular Callout 34"/>
          <p:cNvSpPr/>
          <p:nvPr/>
        </p:nvSpPr>
        <p:spPr>
          <a:xfrm>
            <a:off x="2771800" y="4149080"/>
            <a:ext cx="2664296" cy="360040"/>
          </a:xfrm>
          <a:prstGeom prst="wedgeRectCallout">
            <a:avLst>
              <a:gd name="adj1" fmla="val -31872"/>
              <a:gd name="adj2" fmla="val -272715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메뉴영역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Rectangle 24"/>
          <p:cNvSpPr/>
          <p:nvPr/>
        </p:nvSpPr>
        <p:spPr>
          <a:xfrm>
            <a:off x="1475656" y="2420888"/>
            <a:ext cx="720080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Rectangular Callout 34"/>
          <p:cNvSpPr/>
          <p:nvPr/>
        </p:nvSpPr>
        <p:spPr>
          <a:xfrm>
            <a:off x="6516216" y="3501008"/>
            <a:ext cx="1152128" cy="288032"/>
          </a:xfrm>
          <a:prstGeom prst="wedgeRectCallout">
            <a:avLst>
              <a:gd name="adj1" fmla="val -62748"/>
              <a:gd name="adj2" fmla="val -200244"/>
            </a:avLst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배경색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6" name="Rectangular Callout 34"/>
          <p:cNvSpPr/>
          <p:nvPr/>
        </p:nvSpPr>
        <p:spPr>
          <a:xfrm>
            <a:off x="4211960" y="3429000"/>
            <a:ext cx="2088232" cy="432048"/>
          </a:xfrm>
          <a:prstGeom prst="wedgeRectCallout">
            <a:avLst>
              <a:gd name="adj1" fmla="val 35575"/>
              <a:gd name="adj2" fmla="val -149665"/>
            </a:avLst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전경색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and </a:t>
            </a:r>
            <a:r>
              <a:rPr lang="ko-KR" altLang="en-US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선색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51520" y="836712"/>
            <a:ext cx="8496944" cy="6552728"/>
          </a:xfrm>
          <a:prstGeom prst="rect">
            <a:avLst/>
          </a:prstGeom>
          <a:ln w="2540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 anchor="t">
            <a:normAutofit fontScale="52500" lnSpcReduction="20000"/>
          </a:bodyPr>
          <a:lstStyle/>
          <a:p>
            <a:r>
              <a:rPr lang="ko-KR" altLang="en-US" sz="47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나</a:t>
            </a:r>
            <a:r>
              <a:rPr lang="en-US" altLang="ko-KR" sz="47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4700" b="1" dirty="0" err="1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그림판</a:t>
            </a:r>
            <a:r>
              <a:rPr lang="ko-KR" altLang="en-US" sz="47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익히고 활용하기</a:t>
            </a:r>
            <a:endParaRPr lang="en-US" altLang="ko-KR" sz="4700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altLang="ko-KR" sz="3800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70000"/>
              </a:lnSpc>
            </a:pP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-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영역지정     </a:t>
            </a: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자유롭게  지정하는 방법과 사각형 형태로 </a:t>
            </a:r>
            <a:endParaRPr lang="en-US" altLang="ko-KR" sz="3800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70000"/>
              </a:lnSpc>
            </a:pP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                     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지정하는 방법</a:t>
            </a:r>
            <a:endParaRPr lang="en-US" altLang="ko-KR" sz="3800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70000"/>
              </a:lnSpc>
            </a:pP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-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색채우기     </a:t>
            </a: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클릭하면 </a:t>
            </a:r>
            <a:r>
              <a:rPr lang="ko-KR" altLang="en-US" sz="3800" b="1" dirty="0" err="1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전경색으로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채워지고 오른쪽으로 클릭하면</a:t>
            </a:r>
            <a:endParaRPr lang="en-US" altLang="ko-KR" sz="3800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70000"/>
              </a:lnSpc>
            </a:pP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                     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배경색으로 채워지고 </a:t>
            </a: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CTRL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클릭하면 바탕색으로 채워짐</a:t>
            </a: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               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3800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70000"/>
              </a:lnSpc>
            </a:pP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-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지우개        </a:t>
            </a: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: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그려진 그림 지울 때 배경색으로 지워짐</a:t>
            </a: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-</a:t>
            </a:r>
            <a:r>
              <a:rPr lang="ko-KR" altLang="en-US" sz="3800" b="1" dirty="0" err="1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색추출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     </a:t>
            </a: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: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작업영역의 색을 찾고 </a:t>
            </a:r>
            <a:r>
              <a:rPr lang="ko-KR" altLang="en-US" sz="3800" b="1" dirty="0" err="1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싶을때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3800" b="1" dirty="0" err="1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스포이드로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찍어 찾아줌</a:t>
            </a:r>
            <a:endParaRPr lang="en-US" altLang="ko-KR" sz="3800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70000"/>
              </a:lnSpc>
            </a:pP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-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연필</a:t>
            </a: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3800" b="1" dirty="0" err="1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브러쉬</a:t>
            </a: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지유선을 그려줌</a:t>
            </a: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선 두꼐에 차이가 있음</a:t>
            </a: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                    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옵션에서 두께 설정가능.</a:t>
            </a: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연필은 제외</a:t>
            </a:r>
            <a:endParaRPr lang="en-US" altLang="ko-KR" sz="3800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70000"/>
              </a:lnSpc>
            </a:pP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-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돋보기        </a:t>
            </a: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한 번 클릭할 때마다  확대 축소 반복</a:t>
            </a:r>
            <a:endParaRPr lang="en-US" altLang="ko-KR" sz="3800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70000"/>
              </a:lnSpc>
            </a:pP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- 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스프레이    </a:t>
            </a: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실제 스프레이 뿌리는 것과 같은 효과</a:t>
            </a:r>
            <a:endParaRPr lang="en-US" altLang="ko-KR" sz="3800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70000"/>
              </a:lnSpc>
            </a:pP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- 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텍스트</a:t>
            </a: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(T)  :</a:t>
            </a:r>
            <a:r>
              <a:rPr lang="ko-KR" altLang="en-US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글자 입력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4294967295"/>
          </p:nvPr>
        </p:nvSpPr>
        <p:spPr>
          <a:xfrm>
            <a:off x="7020272" y="620688"/>
            <a:ext cx="1368152" cy="31318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41805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ko-KR" altLang="en-US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그림판</a:t>
            </a:r>
            <a:r>
              <a:rPr lang="ko-KR" altLang="en-US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익히기 그림 그려 배경화면으로 지정하기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51520" y="836712"/>
            <a:ext cx="8496944" cy="3312368"/>
          </a:xfrm>
          <a:prstGeom prst="rect">
            <a:avLst/>
          </a:prstGeom>
          <a:ln w="2540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 anchor="t">
            <a:normAutofit fontScale="825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sz="33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다</a:t>
            </a:r>
            <a:r>
              <a:rPr lang="en-US" altLang="ko-KR" sz="33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3300" b="1" dirty="0" err="1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그림판</a:t>
            </a:r>
            <a:r>
              <a:rPr lang="ko-KR" altLang="en-US" sz="33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저장</a:t>
            </a:r>
            <a:endParaRPr lang="en-US" altLang="ko-KR" sz="3300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38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-</a:t>
            </a:r>
            <a:r>
              <a:rPr lang="ko-KR" altLang="en-US" sz="25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파일</a:t>
            </a:r>
            <a:r>
              <a:rPr lang="en-US" altLang="ko-KR" sz="25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5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저장</a:t>
            </a:r>
            <a:r>
              <a:rPr lang="en-US" altLang="ko-KR" sz="25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5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파일이름과 파일형식지정</a:t>
            </a:r>
            <a:endParaRPr lang="en-US" altLang="ko-KR" sz="2500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3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라</a:t>
            </a:r>
            <a:r>
              <a:rPr lang="en-US" altLang="ko-KR" sz="33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33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배경화면으로 지정하기</a:t>
            </a:r>
            <a:endParaRPr lang="en-US" altLang="ko-KR" sz="3300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33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en-US" altLang="ko-KR" sz="25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-</a:t>
            </a:r>
            <a:r>
              <a:rPr lang="ko-KR" altLang="en-US" sz="2500" b="1" dirty="0" smtClean="0">
                <a:latin typeface="Batang" pitchFamily="18" charset="-127"/>
                <a:ea typeface="Batang" pitchFamily="18" charset="-127"/>
              </a:rPr>
              <a:t> 바탕화면 마우스우측버튼</a:t>
            </a:r>
            <a:r>
              <a:rPr lang="en-US" altLang="ko-KR" sz="25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500" b="1" dirty="0" smtClean="0">
                <a:latin typeface="Batang" pitchFamily="18" charset="-127"/>
                <a:ea typeface="Batang" pitchFamily="18" charset="-127"/>
              </a:rPr>
              <a:t> 개인설정</a:t>
            </a:r>
            <a:r>
              <a:rPr lang="en-US" altLang="ko-KR" sz="25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500" b="1" dirty="0" smtClean="0">
                <a:latin typeface="Batang" pitchFamily="18" charset="-127"/>
                <a:ea typeface="Batang" pitchFamily="18" charset="-127"/>
              </a:rPr>
              <a:t> 바탕화면 배경</a:t>
            </a:r>
            <a:r>
              <a:rPr lang="en-US" altLang="ko-KR" sz="2500" b="1" dirty="0" smtClean="0">
                <a:latin typeface="Batang" pitchFamily="18" charset="-127"/>
                <a:ea typeface="Batang" pitchFamily="18" charset="-127"/>
              </a:rPr>
              <a:t>&gt;</a:t>
            </a:r>
          </a:p>
          <a:p>
            <a:pPr>
              <a:lnSpc>
                <a:spcPct val="150000"/>
              </a:lnSpc>
            </a:pPr>
            <a:r>
              <a:rPr lang="en-US" altLang="ko-KR" sz="2500" b="1" dirty="0" smtClean="0">
                <a:latin typeface="Batang" pitchFamily="18" charset="-127"/>
                <a:ea typeface="Batang" pitchFamily="18" charset="-127"/>
              </a:rPr>
              <a:t>     </a:t>
            </a:r>
            <a:r>
              <a:rPr lang="ko-KR" altLang="en-US" sz="2500" b="1" dirty="0" smtClean="0">
                <a:latin typeface="Batang" pitchFamily="18" charset="-127"/>
                <a:ea typeface="Batang" pitchFamily="18" charset="-127"/>
              </a:rPr>
              <a:t> 사진위치 찾아보기 사진 클릭</a:t>
            </a:r>
            <a:r>
              <a:rPr lang="en-US" altLang="ko-KR" sz="25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500" b="1" dirty="0" smtClean="0">
                <a:latin typeface="Batang" pitchFamily="18" charset="-127"/>
                <a:ea typeface="Batang" pitchFamily="18" charset="-127"/>
              </a:rPr>
              <a:t>아래 사진위치에서 </a:t>
            </a:r>
            <a:endParaRPr lang="en-US" altLang="ko-KR" sz="2500" b="1" dirty="0" smtClean="0"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500" b="1" dirty="0" smtClean="0">
                <a:latin typeface="Batang" pitchFamily="18" charset="-127"/>
                <a:ea typeface="Batang" pitchFamily="18" charset="-127"/>
              </a:rPr>
              <a:t>      </a:t>
            </a:r>
            <a:r>
              <a:rPr lang="ko-KR" altLang="en-US" sz="2500" b="1" dirty="0" smtClean="0">
                <a:latin typeface="Batang" pitchFamily="18" charset="-127"/>
                <a:ea typeface="Batang" pitchFamily="18" charset="-127"/>
              </a:rPr>
              <a:t>배열</a:t>
            </a:r>
            <a:r>
              <a:rPr lang="en-US" altLang="ko-KR" sz="25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500" b="1" dirty="0" smtClean="0">
                <a:latin typeface="Batang" pitchFamily="18" charset="-127"/>
                <a:ea typeface="Batang" pitchFamily="18" charset="-127"/>
              </a:rPr>
              <a:t>조정</a:t>
            </a:r>
            <a:r>
              <a:rPr lang="en-US" altLang="ko-KR" sz="25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500" b="1" dirty="0" smtClean="0">
                <a:latin typeface="Batang" pitchFamily="18" charset="-127"/>
                <a:ea typeface="Batang" pitchFamily="18" charset="-127"/>
              </a:rPr>
              <a:t>변경내용저장</a:t>
            </a:r>
            <a:r>
              <a:rPr lang="en-US" altLang="ko-KR" sz="25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4294967295"/>
          </p:nvPr>
        </p:nvSpPr>
        <p:spPr>
          <a:xfrm>
            <a:off x="6948264" y="548680"/>
            <a:ext cx="1368152" cy="457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41805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ko-KR" altLang="en-US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그림판</a:t>
            </a:r>
            <a:r>
              <a:rPr lang="ko-KR" altLang="en-US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익히기 그림 그려 배경화면으로 지정하기</a:t>
            </a:r>
            <a:endParaRPr lang="ko-KR" altLang="en-US" dirty="0"/>
          </a:p>
        </p:txBody>
      </p:sp>
      <p:pic>
        <p:nvPicPr>
          <p:cNvPr id="5" name="그림 4" descr="pain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365104"/>
            <a:ext cx="2880320" cy="2694732"/>
          </a:xfrm>
          <a:prstGeom prst="rect">
            <a:avLst/>
          </a:prstGeom>
        </p:spPr>
      </p:pic>
      <p:pic>
        <p:nvPicPr>
          <p:cNvPr id="7" name="그림 6" descr="paint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4437112"/>
            <a:ext cx="2587616" cy="2420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684</TotalTime>
  <Words>481</Words>
  <Application>Microsoft Office PowerPoint</Application>
  <PresentationFormat>화면 슬라이드 쇼(4:3)</PresentationFormat>
  <Paragraphs>91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Oriel</vt:lpstr>
      <vt:lpstr>슬라이드 1</vt:lpstr>
      <vt:lpstr>슬라이드 2</vt:lpstr>
      <vt:lpstr>Window 크기 조절</vt:lpstr>
      <vt:lpstr>마우스 클릭 </vt:lpstr>
      <vt:lpstr>그림판 익히기 캐릭터 그려 배경화면으로 지정하기</vt:lpstr>
      <vt:lpstr>그림판 익히기 그림 그려 배경화면으로 지정하기</vt:lpstr>
      <vt:lpstr>그림판 익히기 그림 그려 배경화면으로 지정하기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현빈</cp:lastModifiedBy>
  <cp:revision>131</cp:revision>
  <dcterms:created xsi:type="dcterms:W3CDTF">2015-05-11T14:26:43Z</dcterms:created>
  <dcterms:modified xsi:type="dcterms:W3CDTF">2015-07-16T19:04:48Z</dcterms:modified>
</cp:coreProperties>
</file>