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77" r:id="rId3"/>
    <p:sldId id="280" r:id="rId4"/>
    <p:sldId id="281" r:id="rId5"/>
    <p:sldId id="279" r:id="rId6"/>
    <p:sldId id="284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265" autoAdjust="0"/>
    <p:restoredTop sz="94660"/>
  </p:normalViewPr>
  <p:slideViewPr>
    <p:cSldViewPr>
      <p:cViewPr>
        <p:scale>
          <a:sx n="55" d="100"/>
          <a:sy n="55" d="100"/>
        </p:scale>
        <p:origin x="-88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27584" y="188640"/>
            <a:ext cx="7632848" cy="432048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en-US" altLang="ko-KR" sz="3600" b="1" dirty="0" err="1" smtClean="0">
                <a:latin typeface="Batang" pitchFamily="18" charset="-127"/>
                <a:ea typeface="Batang" pitchFamily="18" charset="-127"/>
                <a:cs typeface="Times New Roman"/>
              </a:rPr>
              <a:t>Crtl</a:t>
            </a:r>
            <a:r>
              <a:rPr lang="en-US" altLang="ko-KR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, Shift 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이용한 폴더 이동 복사 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Rectangle 20"/>
          <p:cNvSpPr/>
          <p:nvPr/>
        </p:nvSpPr>
        <p:spPr>
          <a:xfrm>
            <a:off x="251520" y="692696"/>
            <a:ext cx="8640960" cy="237626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Crtl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Shift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이용한 폴더 이동 복사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복사  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 CTRL+ C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혹은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CTRL+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드래그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이동  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 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CTRL+ X  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혹은   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SHIFT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키 누른 상태에서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드레그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붙여넣기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 CTRL+ V</a:t>
            </a:r>
            <a:endParaRPr lang="en-US" altLang="ko-KR" sz="24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5" name="Rectangle 20"/>
          <p:cNvSpPr/>
          <p:nvPr/>
        </p:nvSpPr>
        <p:spPr>
          <a:xfrm>
            <a:off x="251520" y="3212976"/>
            <a:ext cx="8640960" cy="31683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나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SHIFT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키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tip</a:t>
            </a: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시작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/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재시작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빠르게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휴지통 거치지 않고 바로 삭제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파일 이동시킬 때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연속된 파일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선택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CD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자동실행 중지시키고 싶을 때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SHIFT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키 누르면 중지</a:t>
            </a:r>
            <a:endParaRPr lang="en-US" altLang="ko-KR" sz="24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113582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483768" y="0"/>
            <a:ext cx="3816424" cy="7857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작업관리자</a:t>
            </a:r>
            <a:endParaRPr lang="en-US" sz="36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692696"/>
            <a:ext cx="8676456" cy="309634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작업관리자 실행 방법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작업표시줄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우측 버튼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작업관리자 시작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- CTRL+ALT+DEL</a:t>
            </a:r>
          </a:p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나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작업관리자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컴퓨터 프로그램  작업 종료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이동 쉽게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응용프로그램에서 하나의 프로그램선택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우측 버튼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</a:p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  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전환</a:t>
            </a:r>
            <a:r>
              <a:rPr lang="en-US" altLang="ko-KR" sz="2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맨 앞으로 가져오기 </a:t>
            </a:r>
            <a:r>
              <a:rPr lang="en-US" altLang="ko-KR" sz="2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작업끝내기</a:t>
            </a:r>
            <a:r>
              <a:rPr lang="en-US" altLang="ko-KR" sz="2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최소화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최대화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프로세스로 이동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덤프파일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만들기등등</a:t>
            </a:r>
            <a:endParaRPr lang="en-US" altLang="ko-KR" sz="24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19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 dirty="0"/>
          </a:p>
        </p:txBody>
      </p:sp>
      <p:pic>
        <p:nvPicPr>
          <p:cNvPr id="6" name="그림 5" descr="task mana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861049"/>
            <a:ext cx="4788718" cy="2996952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SKBAR STARTME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000108"/>
            <a:ext cx="8072462" cy="500066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1785918" y="2357430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2"/>
          <p:cNvSpPr txBox="1">
            <a:spLocks/>
          </p:cNvSpPr>
          <p:nvPr/>
        </p:nvSpPr>
        <p:spPr>
          <a:xfrm>
            <a:off x="1214414" y="1785926"/>
            <a:ext cx="142876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작업표시줄 잠금 표시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4282" y="2071678"/>
            <a:ext cx="1857356" cy="1138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28662" y="2928934"/>
            <a:ext cx="2143076" cy="6429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작업표시 항상 위에 있음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71670" y="3214686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1142976" y="4429132"/>
            <a:ext cx="2000264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작업표시줄 안에  프로그램 입력시 체크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785918" y="3571876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0" y="6072206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작업표시줄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-&gt;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마우스우 클릭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-&gt;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속성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Properties-&gt;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  <a:cs typeface="+mj-cs"/>
              </a:rPr>
              <a:t>Taskbar and start Menu property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66682" y="2224078"/>
            <a:ext cx="1857356" cy="1138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27584" y="26064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작업표시줄</a:t>
            </a:r>
            <a:r>
              <a:rPr 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효율적으로 사용하기</a:t>
            </a:r>
            <a:endParaRPr lang="en-US" altLang="ko-KR" sz="3600" b="1" dirty="0">
              <a:solidFill>
                <a:srgbClr val="FF0000"/>
              </a:solidFill>
            </a:endParaRPr>
          </a:p>
        </p:txBody>
      </p:sp>
      <p:sp>
        <p:nvSpPr>
          <p:cNvPr id="17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14282" y="2071678"/>
            <a:ext cx="1857356" cy="1138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66682" y="2224078"/>
            <a:ext cx="1857356" cy="1138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71600" y="0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작업표시줄</a:t>
            </a:r>
            <a:r>
              <a:rPr 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효율적으로 사용하기</a:t>
            </a:r>
            <a:endParaRPr lang="en-US" altLang="ko-KR" sz="36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64704"/>
            <a:ext cx="939552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가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작업표시줄 이동하기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작업표시줄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–&gt;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왼쪽 마우스 클릭하고  드래그해서 좌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위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아래로 위치 이동하기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endParaRPr lang="en-US" altLang="ko-KR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나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작업표시줄 안에  프로그램  단축 아이콘  넣기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작업표시줄 속성창에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Show quick launch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체크  후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-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프로그램  단축 아이콘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작업표시줄 안으로 드래그해서 이동하기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pPr latinLnBrk="1"/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혹은 프로그램  단축 아이콘을  마우스 오른쪽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버튼을 눌러서 작업표시줄안으로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이동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move here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선택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latinLnBrk="1"/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다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즐겨찾는 인터넷 사이트 작업표시줄 안에 단축 아이콘 넣기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-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 즐겨찾는 인터넷 사이트  열기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주소창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앞의 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e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아이콘 바탕화면으로  드레그해서 이동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e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아이콘 작업표시줄 안으로 마우스 오른쪽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버튼을 눌러서 작업표시줄안으로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이동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move here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선택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  </a:t>
            </a:r>
          </a:p>
          <a:p>
            <a:pPr latinLnBrk="1"/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라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작업표시줄 안에 단축 아이콘 제거하기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작업표시줄 안의 아이콘 선택한 채 우측 마우스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이 프로그램을 작업 표시줄에서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제거하기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51520" y="692696"/>
            <a:ext cx="8486748" cy="3744416"/>
          </a:xfrm>
          <a:prstGeom prst="rect">
            <a:avLst/>
          </a:prstGeom>
          <a:ln w="2540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t">
            <a:normAutofit fontScale="8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ko-KR" altLang="en-US" sz="2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가</a:t>
            </a:r>
            <a:r>
              <a:rPr lang="en-US" altLang="ko-KR" sz="2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8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가젯</a:t>
            </a:r>
            <a:r>
              <a:rPr lang="ko-KR" altLang="en-US" sz="2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실행</a:t>
            </a:r>
            <a:endParaRPr lang="en-US" altLang="ko-KR" sz="2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  - Desktop&gt;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마우스 우 클릭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&gt;</a:t>
            </a:r>
            <a:r>
              <a:rPr kumimoji="0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가젯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   -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시계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  <a:cs typeface="+mj-cs"/>
              </a:rPr>
              <a:t>,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일정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  <a:cs typeface="+mj-cs"/>
              </a:rPr>
              <a:t>,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주식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  <a:cs typeface="+mj-cs"/>
              </a:rPr>
              <a:t>,</a:t>
            </a:r>
            <a:r>
              <a:rPr lang="ko-KR" altLang="en-US" sz="2800" b="1" dirty="0" err="1" smtClean="0">
                <a:latin typeface="Batang" pitchFamily="18" charset="-127"/>
                <a:ea typeface="Batang" pitchFamily="18" charset="-127"/>
                <a:cs typeface="+mj-cs"/>
              </a:rPr>
              <a:t>날씨등등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  선택해서 </a:t>
            </a:r>
            <a:r>
              <a:rPr lang="ko-KR" altLang="en-US" sz="2800" b="1" dirty="0" err="1" smtClean="0">
                <a:latin typeface="Batang" pitchFamily="18" charset="-127"/>
                <a:ea typeface="Batang" pitchFamily="18" charset="-127"/>
                <a:cs typeface="+mj-cs"/>
              </a:rPr>
              <a:t>드레그하여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  <a:cs typeface="+mj-cs"/>
              </a:rPr>
              <a:t>    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 오른쪽 혹은 왼쪽 바탕화면에 </a:t>
            </a:r>
            <a:r>
              <a:rPr lang="ko-KR" altLang="en-US" sz="2800" b="1" dirty="0" err="1" smtClean="0">
                <a:latin typeface="Batang" pitchFamily="18" charset="-127"/>
                <a:ea typeface="Batang" pitchFamily="18" charset="-127"/>
                <a:cs typeface="+mj-cs"/>
              </a:rPr>
              <a:t>드레그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  -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설정 통해 내용 변경 가능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268288" lvl="1">
              <a:lnSpc>
                <a:spcPct val="17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 원하는 곳으로 이동 가능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  <a:cs typeface="+mj-cs"/>
            </a:endParaRPr>
          </a:p>
          <a:p>
            <a:pPr marL="276225" marR="0" lvl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ko-KR" sz="2800" b="1" dirty="0" smtClean="0">
                <a:latin typeface="Batang" pitchFamily="18" charset="-127"/>
                <a:ea typeface="Batang" pitchFamily="18" charset="-127"/>
                <a:cs typeface="+mj-cs"/>
              </a:rPr>
              <a:t> WINDOW 8.1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이상 버전은 온라인에서 </a:t>
            </a:r>
            <a:r>
              <a:rPr lang="ko-KR" altLang="en-US" sz="2800" b="1" dirty="0" err="1" smtClean="0">
                <a:latin typeface="Batang" pitchFamily="18" charset="-127"/>
                <a:ea typeface="Batang" pitchFamily="18" charset="-127"/>
                <a:cs typeface="+mj-cs"/>
              </a:rPr>
              <a:t>가젯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  <a:cs typeface="+mj-cs"/>
              </a:rPr>
              <a:t> 추가 가능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75856" y="188640"/>
            <a:ext cx="2520280" cy="476672"/>
          </a:xfrm>
          <a:prstGeom prst="rect">
            <a:avLst/>
          </a:prstGeom>
        </p:spPr>
        <p:txBody>
          <a:bodyPr anchor="t">
            <a:normAutofit fontScale="82500" lnSpcReduction="20000"/>
          </a:bodyPr>
          <a:lstStyle/>
          <a:p>
            <a:pPr algn="ctr"/>
            <a:r>
              <a:rPr lang="ko-KR" altLang="en-US" sz="3600" b="1" dirty="0" err="1" smtClean="0">
                <a:solidFill>
                  <a:srgbClr val="FF0000"/>
                </a:solidFill>
                <a:latin typeface="바탕" pitchFamily="18" charset="-127"/>
                <a:ea typeface="바탕" pitchFamily="18" charset="-127"/>
              </a:rPr>
              <a:t>가젯</a:t>
            </a:r>
            <a:endParaRPr lang="en-US" altLang="ko-KR" sz="3600" b="1" dirty="0">
              <a:solidFill>
                <a:srgbClr val="FF0000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pic>
        <p:nvPicPr>
          <p:cNvPr id="18" name="그림 17" descr="가젯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365104"/>
            <a:ext cx="4824536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71990" y="428604"/>
            <a:ext cx="8872010" cy="621926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0" tIns="46800" rIns="0" bIns="46800" anchor="ctr">
            <a:spAutoFit/>
          </a:bodyPr>
          <a:lstStyle/>
          <a:p>
            <a:pPr latinLnBrk="1"/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endParaRPr lang="en-US" altLang="ko-KR" sz="1600" b="1" dirty="0" smtClean="0"/>
          </a:p>
          <a:p>
            <a:pPr latinLnBrk="1"/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A. 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컴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퓨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터 기본상식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  <a:p>
            <a:pPr latinLnBrk="1"/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</a:t>
            </a:r>
          </a:p>
          <a:p>
            <a:pPr latinLnBrk="1"/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1.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컴퓨터의 작동 원리</a:t>
            </a:r>
            <a:r>
              <a:rPr lang="ko-KR" altLang="en-US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ko-KR" altLang="en-US" dirty="0" smtClean="0">
                <a:latin typeface="Batang" pitchFamily="18" charset="-127"/>
                <a:ea typeface="Batang" pitchFamily="18" charset="-127"/>
              </a:rPr>
            </a:br>
            <a:r>
              <a:rPr lang="en-US" altLang="ko-KR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펄스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(pulse)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라고 하는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진수 형태의 전기적인 신호를 사용</a:t>
            </a:r>
            <a:br>
              <a:rPr lang="ko-KR" altLang="en-US" b="1" dirty="0" smtClean="0">
                <a:latin typeface="Batang" pitchFamily="18" charset="-127"/>
                <a:ea typeface="Batang" pitchFamily="18" charset="-127"/>
              </a:rPr>
            </a:b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현재 널리 사용되는 코드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아스키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(ASCII)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코드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아스키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(ASCII)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코드</a:t>
            </a:r>
            <a:r>
              <a:rPr lang="en-US" altLang="ko-KR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자주 사용하는 영문자의 대문자와 소문자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문장 기호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특수 문자를 포함한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100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여개의 문자를 미리 특정번호에 할당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이 번호보고 해당 문자를 컴퓨터가 인식하는 것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 </a:t>
            </a: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모든 컴퓨터에 적용될 표준코드표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altLang="ko-KR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 latinLnBrk="1"/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기억용량의 단위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ko-KR" altLang="en-US" b="1" dirty="0" smtClean="0">
                <a:latin typeface="Batang" pitchFamily="18" charset="-127"/>
                <a:ea typeface="Batang" pitchFamily="18" charset="-127"/>
              </a:rPr>
            </a:b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비트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(Bit) : 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진수 한자리를 기억할 수 있는 기억용량의 최소 단위</a:t>
            </a:r>
            <a:br>
              <a:rPr lang="ko-KR" altLang="en-US" b="1" dirty="0" smtClean="0">
                <a:latin typeface="Batang" pitchFamily="18" charset="-127"/>
                <a:ea typeface="Batang" pitchFamily="18" charset="-127"/>
              </a:rPr>
            </a:b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바이트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(Byte) :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영문자나 숫자 한 개를 저장할 수 있는 기억용량 단위 한글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한자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자는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바이트필요 </a:t>
            </a:r>
            <a:r>
              <a:rPr lang="ko-KR" altLang="en-US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ko-KR" altLang="en-US" dirty="0" smtClean="0">
                <a:latin typeface="Batang" pitchFamily="18" charset="-127"/>
                <a:ea typeface="Batang" pitchFamily="18" charset="-127"/>
              </a:rPr>
            </a:br>
            <a:r>
              <a:rPr lang="ko-KR" altLang="en-US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- 1Byte = 8Bit                       </a:t>
            </a: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- 1KB(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키로바이트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)  = 1024Byte      </a:t>
            </a: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- 1MB(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메가바이트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)  = 1024Kb </a:t>
            </a: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- 1GB(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기가바이트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)  = 1024Mb    </a:t>
            </a:r>
          </a:p>
          <a:p>
            <a:pPr latinLnBrk="1"/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- 1TB(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테라바이트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)  = 1024Gb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 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endParaRPr lang="ko-KR" altLang="en-US" b="1" dirty="0" smtClean="0">
              <a:latin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00298" y="214290"/>
            <a:ext cx="3286148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컴퓨터의 구조</a:t>
            </a:r>
            <a:endParaRPr lang="en-US" sz="3300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mputer keyboar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8786841" cy="4786346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67744" y="285728"/>
            <a:ext cx="4968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키보드</a:t>
            </a:r>
            <a:endParaRPr lang="en-US" altLang="ko-KR" sz="33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이동키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b="1" dirty="0" smtClean="0"/>
              <a:t>Home        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인터넷 커서 위치를 맨 앞으로 가져오게 한다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End           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인터넷 커서 위치를 맨 뒤로 가져오게 한다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Page up     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인터넷  한 페이지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위로 이동시킨다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Page down   -&gt;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인터넷  한 페이지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아래로 이동시킨다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     -&gt;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해당되는 방향으로 커서 방향 또는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      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     대상을 이동시킨다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entury Schoolbook" pitchFamily="18" charset="0"/>
              <a:buChar char="←"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0100" y="28572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 이동키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1643042" y="4714884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071670" y="4714884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1214414" y="485776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H="1">
            <a:off x="2285984" y="4857760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545</TotalTime>
  <Words>427</Words>
  <Application>Microsoft Office PowerPoint</Application>
  <PresentationFormat>화면 슬라이드 쇼(4:3)</PresentationFormat>
  <Paragraphs>96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Oriel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81</cp:revision>
  <dcterms:created xsi:type="dcterms:W3CDTF">2015-05-11T14:26:43Z</dcterms:created>
  <dcterms:modified xsi:type="dcterms:W3CDTF">2015-07-25T03:54:36Z</dcterms:modified>
</cp:coreProperties>
</file>