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8" r:id="rId2"/>
    <p:sldId id="257" r:id="rId3"/>
    <p:sldId id="280" r:id="rId4"/>
    <p:sldId id="279" r:id="rId5"/>
    <p:sldId id="282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294" autoAdjust="0"/>
    <p:restoredTop sz="94660" autoAdjust="0"/>
  </p:normalViewPr>
  <p:slideViewPr>
    <p:cSldViewPr>
      <p:cViewPr>
        <p:scale>
          <a:sx n="55" d="100"/>
          <a:sy n="55" d="100"/>
        </p:scale>
        <p:origin x="-88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3006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38E48-7E6C-4CAF-81D5-09478BD2A00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85720" y="908720"/>
            <a:ext cx="8390736" cy="594928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A.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 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실행법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모든 프로그램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보조 프로그램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Notepad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실행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Notepad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 우측버튼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새로 만들기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&gt;TEXT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문서 만들기 클릭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B.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메모장 문서 불러오기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메모장실행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열기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찾는 위치 지정하여 찾기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C.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메모장 저장하기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save or save as&gt; file name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쓰기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D.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메모장 작성시 알아둘 일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Cap LOCK      -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대소문자 변경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Shift              -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특수키의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윗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글자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아래 글자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&lt;-                 - 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백스페이스  앞 글자 지우기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Delete           –   </a:t>
            </a:r>
            <a:r>
              <a:rPr lang="ko-KR" altLang="en-US" sz="2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뒷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글자 지우기 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722313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>
              <a:buFont typeface="Wingdings" pitchFamily="2" charset="2"/>
              <a:buChar char="v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800100" lvl="1" indent="-342900">
              <a:buFont typeface="Wingdings" pitchFamily="2" charset="2"/>
              <a:buChar char="§"/>
            </a:pP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643042" y="0"/>
            <a:ext cx="5500726" cy="10001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메모장 다루기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720" y="857232"/>
            <a:ext cx="8286808" cy="6000768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</a:t>
            </a:r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문서 삭제하는 방법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-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삭제할 파일 선택 후 삭제 클릭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-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삭제할 파일 선택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 우측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&gt;Del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키 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-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마우스로 삭제파일 드레그해서 휴지통으로 이동 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342900" lvl="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lvl="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B.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삭제파일 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  <a:cs typeface="Times New Roman"/>
              </a:rPr>
              <a:t>복원방법</a:t>
            </a:r>
            <a:endParaRPr lang="en-US" sz="22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윈도우에선  삭제할 파일  휴지통에 보관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복원하려면 휴지통에서 파일선택 후 드래그해서 밖으로 이동 혹은 </a:t>
            </a:r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RESTORE</a:t>
            </a:r>
          </a:p>
          <a:p>
            <a:pPr marL="342900" indent="-342900"/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C.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복원 못하는 경우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-shift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누르고 삭제한 경우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네크워크상에서 삭제한 경우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이동식 디스크에서 삭제한 경우</a:t>
            </a:r>
            <a:endParaRPr lang="en-US" altLang="ko-KR" sz="2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</a:t>
            </a:r>
            <a:r>
              <a:rPr lang="ko-KR" altLang="en-US" sz="2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휴지통 비우기를 한 경우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00166" y="0"/>
            <a:ext cx="5500726" cy="10001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휴지통 다루기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43042" y="0"/>
            <a:ext cx="5500726" cy="500066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휴지통 다루기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Picture 4" descr="recycle bin proper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1457287"/>
            <a:ext cx="4500594" cy="5400713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85720" y="500042"/>
            <a:ext cx="5643602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휴지통클릭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마우스 우측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  <a:cs typeface="Times New Roman"/>
              </a:rPr>
              <a:t>속성</a:t>
            </a:r>
            <a:endParaRPr lang="en-US" sz="2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1071546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 smtClean="0">
                <a:latin typeface="Batang" pitchFamily="18" charset="-127"/>
                <a:ea typeface="Batang" pitchFamily="18" charset="-127"/>
                <a:cs typeface="Times New Roman"/>
              </a:rPr>
              <a:t>휴지통등록정보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000232" y="2214554"/>
            <a:ext cx="928694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85720" y="1571612"/>
            <a:ext cx="1819580" cy="64294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드라이브마다 따로 설정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16" y="2285992"/>
            <a:ext cx="1819580" cy="85725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모든 드라이브마다 동일하게  설정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rot="10800000">
            <a:off x="5000628" y="2643184"/>
            <a:ext cx="1857388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14282" y="2643182"/>
            <a:ext cx="2000264" cy="121444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파일을  휴지통에  버리지 않고 삭제명령 즉시 제거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1" name="Straight Arrow Connector 20"/>
          <p:cNvCxnSpPr>
            <a:stCxn id="20" idx="3"/>
          </p:cNvCxnSpPr>
          <p:nvPr/>
        </p:nvCxnSpPr>
        <p:spPr>
          <a:xfrm flipV="1">
            <a:off x="2214546" y="3071810"/>
            <a:ext cx="571504" cy="1785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000892" y="3571876"/>
            <a:ext cx="1819580" cy="857256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휴지통크기는  하드드라이브의 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10%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가 좋다</a:t>
            </a:r>
            <a:endParaRPr lang="en-US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5214942" y="3929066"/>
            <a:ext cx="1857388" cy="714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714480" y="0"/>
            <a:ext cx="5500726" cy="7143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파일 및 폴더 다루기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857232"/>
            <a:ext cx="8286808" cy="6000768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파일이란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: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응용프로그램을 이용해서 만든 사용자가 만든 정보의 집합</a:t>
            </a:r>
            <a:endParaRPr lang="en-US" sz="2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 형식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이름과  확장자로 이뤄짐 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예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sample.txt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샘플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.txt</a:t>
            </a:r>
          </a:p>
          <a:p>
            <a:pPr marL="342900" indent="-342900"/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복원하려면 휴지통에서 파일선택 후 드래그해서 밖으로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이동 혹은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RESTORE</a:t>
            </a: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B.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확장자의 종류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동영상    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avi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asf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 mpg,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mov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소리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음악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MID, Wav, mp3</a:t>
            </a: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그림파일 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Bmp, Jpg, gif,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png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문서파일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Hwp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ppt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xls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, txt</a:t>
            </a: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인터넷 파일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html</a:t>
            </a:r>
          </a:p>
          <a:p>
            <a:pPr marL="34290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-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압축파일   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zip</a:t>
            </a:r>
          </a:p>
          <a:p>
            <a:pPr marL="342900" indent="-342900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714480" y="0"/>
            <a:ext cx="5500726" cy="714356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latin typeface="Batang" pitchFamily="18" charset="-127"/>
                <a:ea typeface="Batang" pitchFamily="18" charset="-127"/>
                <a:cs typeface="Times New Roman"/>
              </a:rPr>
              <a:t>파일 및 폴더 다루기</a:t>
            </a:r>
            <a:endParaRPr lang="en-US" sz="33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144000" cy="628652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폴더와  파일의 보기형태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lvl="0" indent="-342900"/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FILE 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000108"/>
            <a:ext cx="7500990" cy="4217247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0" y="5214950"/>
            <a:ext cx="9144000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슬라이드보기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미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리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보기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큰아이콘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작은 아이콘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간단히 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</a:t>
            </a:r>
            <a:r>
              <a:rPr kumimoji="0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자세히</a:t>
            </a:r>
            <a:endParaRPr lang="en-US" sz="2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714992"/>
            <a:ext cx="9144000" cy="1143008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D.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확장자 보고 싶으면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lvl="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도구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폴더옵션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보기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고급설정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알려진  파일형식  숨기기 </a:t>
            </a:r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lvl="0" indent="-342900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</a:t>
            </a: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체크 풀어야  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HIDE extension  for known  files types</a:t>
            </a:r>
          </a:p>
          <a:p>
            <a:pPr marL="342900" lvl="0" indent="-342900"/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marL="342900" indent="-342900"/>
            <a:r>
              <a: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mputer keyboar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8786841" cy="4786346"/>
          </a:xfr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67744" y="285728"/>
            <a:ext cx="4968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</a:t>
            </a:r>
            <a:r>
              <a:rPr lang="ko-KR" altLang="en-US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3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키보드</a:t>
            </a:r>
            <a:endParaRPr lang="en-US" altLang="ko-KR" sz="33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20760"/>
            <a:ext cx="8892480" cy="56372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특수키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Esc            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작업중 선택 내용 취소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종료 상태로 만든다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Tab            -&gt; </a:t>
            </a:r>
            <a:r>
              <a:rPr lang="ko-KR" altLang="en-US" sz="2200" b="1" dirty="0" smtClean="0">
                <a:latin typeface="바탕" pitchFamily="18" charset="-127"/>
                <a:ea typeface="바탕" pitchFamily="18" charset="-127"/>
              </a:rPr>
              <a:t>글자 일정 간격을 띄우거나 다음 칸으로 이동</a:t>
            </a:r>
            <a:endParaRPr lang="en-US" altLang="ko-KR" sz="2200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err="1" smtClean="0">
                <a:latin typeface="바탕" pitchFamily="18" charset="-127"/>
                <a:ea typeface="바탕" pitchFamily="18" charset="-127"/>
              </a:rPr>
              <a:t>CapsLock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  -&gt; </a:t>
            </a:r>
            <a:r>
              <a:rPr lang="en-US" altLang="ko-KR" sz="2400" b="1" dirty="0" err="1" smtClean="0">
                <a:latin typeface="바탕" pitchFamily="18" charset="-127"/>
                <a:ea typeface="바탕" pitchFamily="18" charset="-127"/>
              </a:rPr>
              <a:t>CapsLock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표시등에 불이 들어오면 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None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                        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영문  대문자 꺼지고 영문 소문자 입력된다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Spacebar   -&gt; </a:t>
            </a: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스페이스바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누를 때마다 한칸의 빈 칸이 삽입된다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.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Enter        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선택한 작업 실행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, 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줄바꿀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때 사용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Backspace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한 단계 이전으로 가게한다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None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                      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앞에 있는 글자를 하나씩 지운다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Delete       -&gt;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커서뒤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글자 하나씩 지운다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err="1" smtClean="0">
                <a:latin typeface="바탕" pitchFamily="18" charset="-127"/>
                <a:ea typeface="바탕" pitchFamily="18" charset="-127"/>
              </a:rPr>
              <a:t>Printscreen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-&gt;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인터넷 윈도우 전체화면을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캡쳐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한다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1600" y="26064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 키보드 특수키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627</TotalTime>
  <Words>457</Words>
  <Application>Microsoft Office PowerPoint</Application>
  <PresentationFormat>화면 슬라이드 쇼(4:3)</PresentationFormat>
  <Paragraphs>96</Paragraphs>
  <Slides>7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Oriel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105</cp:revision>
  <dcterms:created xsi:type="dcterms:W3CDTF">2015-05-11T14:26:43Z</dcterms:created>
  <dcterms:modified xsi:type="dcterms:W3CDTF">2015-07-25T03:57:39Z</dcterms:modified>
</cp:coreProperties>
</file>