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handoutMasterIdLst>
    <p:handoutMasterId r:id="rId12"/>
  </p:handoutMasterIdLst>
  <p:sldIdLst>
    <p:sldId id="273" r:id="rId2"/>
    <p:sldId id="274" r:id="rId3"/>
    <p:sldId id="257" r:id="rId4"/>
    <p:sldId id="258" r:id="rId5"/>
    <p:sldId id="269" r:id="rId6"/>
    <p:sldId id="275" r:id="rId7"/>
    <p:sldId id="276" r:id="rId8"/>
    <p:sldId id="256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276" autoAdjust="0"/>
    <p:restoredTop sz="94660"/>
  </p:normalViewPr>
  <p:slideViewPr>
    <p:cSldViewPr>
      <p:cViewPr>
        <p:scale>
          <a:sx n="55" d="100"/>
          <a:sy n="55" d="100"/>
        </p:scale>
        <p:origin x="-883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198CE1-58BB-42EA-8621-0A4F184D852F}" type="datetimeFigureOut">
              <a:rPr lang="ko-KR" altLang="en-US" smtClean="0"/>
              <a:pPr/>
              <a:t>2015-07-24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5CB019-1E86-43F4-9249-5E0C95F4EC5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ED9BF7-5AD7-4119-BBD9-1898C961BD3A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238E48-7E6C-4CAF-81D5-09478BD2A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38E48-7E6C-4CAF-81D5-09478BD2A00D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38E48-7E6C-4CAF-81D5-09478BD2A00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ACD6980-5FD0-4CC5-A490-79C5649544B1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  <a:prstGeom prst="rect">
            <a:avLst/>
          </a:prstGeom>
        </p:spPr>
        <p:txBody>
          <a:bodyPr/>
          <a:lstStyle/>
          <a:p>
            <a:fld id="{2CDFCA7F-8D04-4D9A-A6EC-C033A1554F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6980-5FD0-4CC5-A490-79C5649544B1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2CDFCA7F-8D04-4D9A-A6EC-C033A1554F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6980-5FD0-4CC5-A490-79C5649544B1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2CDFCA7F-8D04-4D9A-A6EC-C033A1554F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ACD6980-5FD0-4CC5-A490-79C5649544B1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fld id="{2CDFCA7F-8D04-4D9A-A6EC-C033A1554F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ACD6980-5FD0-4CC5-A490-79C5649544B1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  <a:prstGeom prst="rect">
            <a:avLst/>
          </a:prstGeom>
        </p:spPr>
        <p:txBody>
          <a:bodyPr/>
          <a:lstStyle/>
          <a:p>
            <a:fld id="{2CDFCA7F-8D04-4D9A-A6EC-C033A1554F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6980-5FD0-4CC5-A490-79C5649544B1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2CDFCA7F-8D04-4D9A-A6EC-C033A1554F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6980-5FD0-4CC5-A490-79C5649544B1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2CDFCA7F-8D04-4D9A-A6EC-C033A1554F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ACD6980-5FD0-4CC5-A490-79C5649544B1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fld id="{2CDFCA7F-8D04-4D9A-A6EC-C033A1554F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6980-5FD0-4CC5-A490-79C5649544B1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2CDFCA7F-8D04-4D9A-A6EC-C033A1554F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ACD6980-5FD0-4CC5-A490-79C5649544B1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fld id="{2CDFCA7F-8D04-4D9A-A6EC-C033A1554F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ACD6980-5FD0-4CC5-A490-79C5649544B1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fld id="{2CDFCA7F-8D04-4D9A-A6EC-C033A1554F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ACD6980-5FD0-4CC5-A490-79C5649544B1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ift88.co.kr/" TargetMode="External"/><Relationship Id="rId3" Type="http://schemas.openxmlformats.org/officeDocument/2006/relationships/hyperlink" Target="http://newslibrary.naver.com/" TargetMode="External"/><Relationship Id="rId7" Type="http://schemas.openxmlformats.org/officeDocument/2006/relationships/hyperlink" Target="http://www.nss21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koreachinaware.co.kr/" TargetMode="External"/><Relationship Id="rId5" Type="http://schemas.openxmlformats.org/officeDocument/2006/relationships/hyperlink" Target="http://www.iusm.co.kr/" TargetMode="External"/><Relationship Id="rId4" Type="http://schemas.openxmlformats.org/officeDocument/2006/relationships/hyperlink" Target="http://www.hanitv.com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ko.wikipedia.org/w/index.php?title=%EC%A4%91%EC%95%99%EC%97%B0%EC%82%B0%EC%9E%A5%EC%B9%98&amp;action=edit&amp;redlink=1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 txBox="1">
            <a:spLocks/>
          </p:cNvSpPr>
          <p:nvPr/>
        </p:nvSpPr>
        <p:spPr>
          <a:xfrm>
            <a:off x="1071538" y="76200"/>
            <a:ext cx="6500858" cy="785794"/>
          </a:xfrm>
          <a:prstGeom prst="rect">
            <a:avLst/>
          </a:prstGeom>
        </p:spPr>
        <p:txBody>
          <a:bodyPr anchor="ctr">
            <a:normAutofit fontScale="750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ko-KR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Batang" pitchFamily="18" charset="-127"/>
                <a:ea typeface="Batang" pitchFamily="18" charset="-127"/>
                <a:cs typeface="+mj-cs"/>
              </a:rPr>
              <a:t> </a:t>
            </a:r>
            <a:r>
              <a:rPr lang="ko-KR" altLang="en-US" sz="4300" b="1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폴더</a:t>
            </a:r>
            <a:r>
              <a:rPr lang="ko-KR" altLang="en-US" sz="4300" b="1" dirty="0" smtClean="0">
                <a:latin typeface="Batang" pitchFamily="18" charset="-127"/>
                <a:ea typeface="Batang" pitchFamily="18" charset="-127"/>
                <a:cs typeface="Times New Roman"/>
              </a:rPr>
              <a:t> 만들기와  </a:t>
            </a:r>
            <a:r>
              <a:rPr lang="ko-KR" altLang="en-US" sz="4300" b="1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폴더</a:t>
            </a:r>
            <a:r>
              <a:rPr lang="ko-KR" altLang="en-US" sz="4300" b="1" dirty="0" smtClean="0">
                <a:latin typeface="Batang" pitchFamily="18" charset="-127"/>
                <a:ea typeface="Batang" pitchFamily="18" charset="-127"/>
                <a:cs typeface="Times New Roman"/>
              </a:rPr>
              <a:t> 이름 바꾸기</a:t>
            </a:r>
            <a:endParaRPr lang="en-US" sz="4300" b="1" dirty="0">
              <a:solidFill>
                <a:srgbClr val="FF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85720" y="142852"/>
            <a:ext cx="8496944" cy="607223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t">
            <a:noAutofit/>
          </a:bodyPr>
          <a:lstStyle/>
          <a:p>
            <a:pPr marL="514350" lvl="0" indent="-514350">
              <a:spcBef>
                <a:spcPts val="300"/>
              </a:spcBef>
              <a:buClr>
                <a:schemeClr val="accent3"/>
              </a:buClr>
              <a:defRPr/>
            </a:pPr>
            <a:endParaRPr lang="en-US" altLang="ko-KR" sz="3200" b="1" dirty="0" smtClean="0"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Batang" pitchFamily="18" charset="-127"/>
              <a:ea typeface="Batang" pitchFamily="18" charset="-127"/>
              <a:cs typeface="Times New Roman"/>
            </a:endParaRPr>
          </a:p>
          <a:p>
            <a:pPr marL="514350" lvl="0" indent="-514350">
              <a:spcBef>
                <a:spcPts val="300"/>
              </a:spcBef>
              <a:buClr>
                <a:schemeClr val="accent3"/>
              </a:buClr>
              <a:defRPr/>
            </a:pPr>
            <a:endParaRPr lang="en-US" altLang="ko-KR" sz="3200" b="1" dirty="0" smtClean="0"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Batang" pitchFamily="18" charset="-127"/>
              <a:ea typeface="Batang" pitchFamily="18" charset="-127"/>
              <a:cs typeface="Times New Roman"/>
            </a:endParaRPr>
          </a:p>
          <a:p>
            <a:pPr marL="514350" lvl="0" indent="-514350">
              <a:spcBef>
                <a:spcPts val="300"/>
              </a:spcBef>
              <a:buClr>
                <a:schemeClr val="accent3"/>
              </a:buClr>
              <a:defRPr/>
            </a:pPr>
            <a:r>
              <a:rPr lang="en-US" altLang="ko-KR" sz="3200" b="1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Times New Roman"/>
              </a:rPr>
              <a:t>1.</a:t>
            </a:r>
            <a:r>
              <a:rPr lang="ko-KR" altLang="en-US" sz="3200" b="1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 폴더</a:t>
            </a:r>
            <a:r>
              <a:rPr lang="ko-KR" altLang="en-US" sz="3200" b="1" dirty="0" smtClean="0">
                <a:latin typeface="Batang" pitchFamily="18" charset="-127"/>
                <a:ea typeface="Batang" pitchFamily="18" charset="-127"/>
                <a:cs typeface="Times New Roman"/>
              </a:rPr>
              <a:t> 만들기</a:t>
            </a:r>
            <a:endParaRPr lang="en-US" altLang="ko-KR" sz="3200" b="1" dirty="0" smtClean="0"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Batang" pitchFamily="18" charset="-127"/>
              <a:ea typeface="Batang" pitchFamily="18" charset="-127"/>
              <a:cs typeface="Times New Roman"/>
            </a:endParaRPr>
          </a:p>
          <a:p>
            <a:pPr marL="514350" lvl="0" indent="-514350">
              <a:spcBef>
                <a:spcPts val="300"/>
              </a:spcBef>
              <a:buClr>
                <a:schemeClr val="accent3"/>
              </a:buClr>
              <a:defRPr/>
            </a:pPr>
            <a:r>
              <a:rPr lang="ko-KR" altLang="en-US" sz="3200" b="1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Times New Roman"/>
              </a:rPr>
              <a:t>     </a:t>
            </a:r>
            <a:r>
              <a:rPr lang="en-US" altLang="ko-KR" sz="3200" b="1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Times New Roman"/>
              </a:rPr>
              <a:t>- 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바탕화면 마우스 우측버튼</a:t>
            </a:r>
            <a:r>
              <a:rPr lang="ko-KR" altLang="en-US" sz="2000" b="1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Times New Roman"/>
              </a:rPr>
              <a:t>  </a:t>
            </a:r>
            <a:r>
              <a:rPr lang="en-US" altLang="ko-KR" sz="2000" b="1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Times New Roman"/>
              </a:rPr>
              <a:t>&gt;</a:t>
            </a:r>
            <a:r>
              <a:rPr lang="ko-KR" altLang="en-US" sz="2000" b="1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Times New Roman"/>
              </a:rPr>
              <a:t> 새폴더  </a:t>
            </a:r>
            <a:r>
              <a:rPr lang="en-US" altLang="ko-KR" sz="2000" b="1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Times New Roman"/>
              </a:rPr>
              <a:t>&gt;</a:t>
            </a:r>
            <a:r>
              <a:rPr lang="ko-KR" altLang="en-US" sz="2000" b="1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Times New Roman"/>
              </a:rPr>
              <a:t>글자입력</a:t>
            </a:r>
            <a:endParaRPr lang="en-US" altLang="ko-KR" sz="2000" b="1" dirty="0" smtClean="0"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Batang" pitchFamily="18" charset="-127"/>
              <a:ea typeface="Batang" pitchFamily="18" charset="-127"/>
              <a:cs typeface="Times New Roman"/>
            </a:endParaRPr>
          </a:p>
          <a:p>
            <a:pPr marL="514350" lvl="0" indent="-514350">
              <a:spcBef>
                <a:spcPts val="300"/>
              </a:spcBef>
              <a:buClr>
                <a:schemeClr val="accent3"/>
              </a:buClr>
              <a:defRPr/>
            </a:pPr>
            <a:r>
              <a:rPr lang="en-US" altLang="ko-KR" sz="3200" b="1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Times New Roman"/>
              </a:rPr>
              <a:t>     - 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바탕화면 마우스 우측버튼</a:t>
            </a:r>
            <a:r>
              <a:rPr lang="ko-KR" altLang="en-US" sz="2000" b="1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Times New Roman"/>
              </a:rPr>
              <a:t> </a:t>
            </a:r>
            <a:r>
              <a:rPr lang="en-US" altLang="ko-KR" sz="2000" b="1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Times New Roman"/>
              </a:rPr>
              <a:t>&gt; New&gt; Folder&gt; </a:t>
            </a:r>
            <a:r>
              <a:rPr lang="ko-KR" altLang="en-US" sz="2000" b="1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Times New Roman"/>
              </a:rPr>
              <a:t>글자입력</a:t>
            </a:r>
            <a:endParaRPr lang="en-US" altLang="ko-KR" sz="2000" b="1" dirty="0" smtClean="0">
              <a:latin typeface="Batang" pitchFamily="18" charset="-127"/>
              <a:ea typeface="Batang" pitchFamily="18" charset="-127"/>
            </a:endParaRPr>
          </a:p>
          <a:p>
            <a:pPr marL="514350" lvl="0" indent="-514350">
              <a:spcBef>
                <a:spcPts val="300"/>
              </a:spcBef>
              <a:buClr>
                <a:schemeClr val="accent3"/>
              </a:buClr>
              <a:defRPr/>
            </a:pPr>
            <a:endParaRPr lang="en-US" altLang="ko-KR" sz="1400" b="1" dirty="0" smtClean="0">
              <a:solidFill>
                <a:srgbClr val="FF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Batang" pitchFamily="18" charset="-127"/>
              <a:ea typeface="Batang" pitchFamily="18" charset="-127"/>
              <a:cs typeface="Times New Roman"/>
            </a:endParaRPr>
          </a:p>
          <a:p>
            <a:pPr marL="514350" lvl="0" indent="-514350">
              <a:spcBef>
                <a:spcPts val="300"/>
              </a:spcBef>
              <a:buClr>
                <a:schemeClr val="accent3"/>
              </a:buClr>
              <a:defRPr/>
            </a:pPr>
            <a:endParaRPr lang="en-US" altLang="ko-KR" sz="1400" b="1" dirty="0" smtClean="0">
              <a:solidFill>
                <a:srgbClr val="FF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Batang" pitchFamily="18" charset="-127"/>
              <a:ea typeface="Batang" pitchFamily="18" charset="-127"/>
              <a:cs typeface="Times New Roman"/>
            </a:endParaRPr>
          </a:p>
          <a:p>
            <a:pPr marL="514350" lvl="0" indent="-514350">
              <a:spcBef>
                <a:spcPts val="300"/>
              </a:spcBef>
              <a:buClr>
                <a:schemeClr val="accent3"/>
              </a:buClr>
              <a:defRPr/>
            </a:pPr>
            <a:r>
              <a:rPr lang="en-US" altLang="ko-KR" sz="3200" b="1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Times New Roman"/>
              </a:rPr>
              <a:t>2. </a:t>
            </a:r>
            <a:r>
              <a:rPr lang="ko-KR" altLang="en-US" sz="3200" b="1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폴더</a:t>
            </a:r>
            <a:r>
              <a:rPr lang="ko-KR" altLang="en-US" sz="3200" b="1" dirty="0" smtClean="0">
                <a:latin typeface="Batang" pitchFamily="18" charset="-127"/>
                <a:ea typeface="Batang" pitchFamily="18" charset="-127"/>
                <a:cs typeface="Times New Roman"/>
              </a:rPr>
              <a:t> 이름 바꾸기</a:t>
            </a:r>
            <a:endParaRPr lang="en-US" altLang="ko-KR" sz="3200" b="1" dirty="0" smtClean="0"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Batang" pitchFamily="18" charset="-127"/>
              <a:ea typeface="Batang" pitchFamily="18" charset="-127"/>
              <a:cs typeface="Times New Roman"/>
            </a:endParaRPr>
          </a:p>
          <a:p>
            <a:pPr marL="514350" lvl="0" indent="-514350">
              <a:spcBef>
                <a:spcPts val="300"/>
              </a:spcBef>
              <a:buClr>
                <a:schemeClr val="accent3"/>
              </a:buClr>
              <a:defRPr/>
            </a:pPr>
            <a:r>
              <a:rPr lang="ko-KR" altLang="en-US" sz="2000" b="1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Times New Roman"/>
              </a:rPr>
              <a:t>       </a:t>
            </a:r>
            <a:r>
              <a:rPr lang="en-US" altLang="ko-KR" sz="2000" b="1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Times New Roman"/>
              </a:rPr>
              <a:t>- </a:t>
            </a:r>
            <a:r>
              <a:rPr lang="ko-KR" altLang="en-US" sz="2000" b="1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Times New Roman"/>
              </a:rPr>
              <a:t>폴더선택</a:t>
            </a:r>
            <a:r>
              <a:rPr lang="en-US" altLang="ko-KR" sz="2000" b="1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Times New Roman"/>
              </a:rPr>
              <a:t>&gt; </a:t>
            </a:r>
            <a:r>
              <a:rPr lang="ko-KR" altLang="en-US" sz="2000" b="1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Times New Roman"/>
              </a:rPr>
              <a:t>우측마우스</a:t>
            </a:r>
            <a:r>
              <a:rPr lang="en-US" altLang="ko-KR" sz="2000" b="1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Times New Roman"/>
              </a:rPr>
              <a:t>&gt; Rename&gt; </a:t>
            </a:r>
            <a:r>
              <a:rPr lang="ko-KR" altLang="en-US" sz="2000" b="1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Times New Roman"/>
              </a:rPr>
              <a:t>글자입력</a:t>
            </a:r>
            <a:endParaRPr lang="en-US" altLang="ko-KR" sz="2000" b="1" dirty="0" smtClean="0">
              <a:latin typeface="Batang" pitchFamily="18" charset="-127"/>
              <a:ea typeface="Batang" pitchFamily="18" charset="-127"/>
            </a:endParaRPr>
          </a:p>
          <a:p>
            <a:pPr marL="514350" indent="-514350">
              <a:spcBef>
                <a:spcPts val="300"/>
              </a:spcBef>
              <a:buClr>
                <a:schemeClr val="accent3"/>
              </a:buClr>
              <a:buAutoNum type="arabicPeriod"/>
              <a:defRPr/>
            </a:pPr>
            <a:endParaRPr lang="en-US" altLang="ko-KR" sz="1400" b="1" dirty="0" smtClean="0">
              <a:solidFill>
                <a:srgbClr val="FF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Batang" pitchFamily="18" charset="-127"/>
              <a:ea typeface="Batang" pitchFamily="18" charset="-127"/>
              <a:cs typeface="Times New Roman"/>
            </a:endParaRPr>
          </a:p>
          <a:p>
            <a:pPr marL="514350" lvl="0" indent="-514350">
              <a:spcBef>
                <a:spcPts val="300"/>
              </a:spcBef>
              <a:buClr>
                <a:schemeClr val="accent3"/>
              </a:buClr>
              <a:defRPr/>
            </a:pPr>
            <a:endParaRPr lang="en-US" altLang="ko-KR" sz="1400" b="1" dirty="0" smtClean="0">
              <a:solidFill>
                <a:srgbClr val="FF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Batang" pitchFamily="18" charset="-127"/>
              <a:ea typeface="Batang" pitchFamily="18" charset="-127"/>
              <a:cs typeface="Times New Roman"/>
            </a:endParaRPr>
          </a:p>
          <a:p>
            <a:pPr marL="514350" lvl="0" indent="-514350">
              <a:spcBef>
                <a:spcPts val="300"/>
              </a:spcBef>
              <a:buClr>
                <a:schemeClr val="accent3"/>
              </a:buClr>
              <a:defRPr/>
            </a:pPr>
            <a:endParaRPr lang="en-US" altLang="ko-KR" sz="1400" b="1" dirty="0" smtClean="0">
              <a:solidFill>
                <a:srgbClr val="FF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Batang" pitchFamily="18" charset="-127"/>
              <a:ea typeface="Batang" pitchFamily="18" charset="-127"/>
              <a:cs typeface="Times New Roman"/>
            </a:endParaRPr>
          </a:p>
          <a:p>
            <a:pPr marL="514350" lvl="0" indent="-514350">
              <a:spcBef>
                <a:spcPts val="300"/>
              </a:spcBef>
              <a:buClr>
                <a:schemeClr val="accent3"/>
              </a:buClr>
              <a:defRPr/>
            </a:pPr>
            <a:r>
              <a:rPr lang="ko-KR" altLang="en-US" sz="2000" b="1" dirty="0" smtClean="0"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Times New Roman"/>
              </a:rPr>
              <a:t>과제</a:t>
            </a:r>
            <a:r>
              <a:rPr lang="en-US" altLang="ko-KR" sz="2000" b="1" dirty="0" smtClean="0"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Times New Roman"/>
              </a:rPr>
              <a:t>: </a:t>
            </a:r>
            <a:r>
              <a:rPr lang="ko-KR" altLang="en-US" sz="2000" b="1" dirty="0" smtClean="0"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Times New Roman"/>
              </a:rPr>
              <a:t>내 문서 </a:t>
            </a:r>
            <a:r>
              <a:rPr lang="en-US" altLang="ko-KR" sz="2000" b="1" dirty="0" smtClean="0"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Times New Roman"/>
              </a:rPr>
              <a:t>My Documents&gt; </a:t>
            </a:r>
            <a:r>
              <a:rPr lang="ko-KR" altLang="en-US" sz="2000" b="1" dirty="0" smtClean="0"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Times New Roman"/>
              </a:rPr>
              <a:t>나만의  폴더 만들기</a:t>
            </a:r>
            <a:r>
              <a:rPr lang="en-US" altLang="ko-KR" sz="2000" b="1" dirty="0" smtClean="0"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Times New Roman"/>
              </a:rPr>
              <a:t>&gt;  </a:t>
            </a:r>
          </a:p>
          <a:p>
            <a:pPr marL="514350" lvl="0" indent="-514350">
              <a:spcBef>
                <a:spcPts val="300"/>
              </a:spcBef>
              <a:buClr>
                <a:schemeClr val="accent3"/>
              </a:buClr>
              <a:defRPr/>
            </a:pPr>
            <a:r>
              <a:rPr lang="en-US" altLang="ko-KR" sz="2000" b="1" dirty="0" smtClean="0"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Times New Roman"/>
              </a:rPr>
              <a:t>        </a:t>
            </a:r>
            <a:r>
              <a:rPr lang="ko-KR" altLang="en-US" sz="2000" b="1" dirty="0" smtClean="0"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Times New Roman"/>
              </a:rPr>
              <a:t>자기 개인의 사적 파일 만들기</a:t>
            </a:r>
            <a:endParaRPr lang="en-US" altLang="ko-KR" sz="2000" b="1" dirty="0" smtClean="0">
              <a:solidFill>
                <a:srgbClr val="FF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Batang" pitchFamily="18" charset="-127"/>
              <a:ea typeface="Batang" pitchFamily="18" charset="-127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 txBox="1">
            <a:spLocks/>
          </p:cNvSpPr>
          <p:nvPr/>
        </p:nvSpPr>
        <p:spPr>
          <a:xfrm>
            <a:off x="1979712" y="0"/>
            <a:ext cx="5664122" cy="785794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ko-KR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Batang" pitchFamily="18" charset="-127"/>
                <a:ea typeface="Batang" pitchFamily="18" charset="-127"/>
                <a:cs typeface="+mj-cs"/>
              </a:rPr>
              <a:t> </a:t>
            </a:r>
            <a:r>
              <a:rPr lang="ko-KR" altLang="en-US" sz="3200" b="1" dirty="0" smtClean="0">
                <a:latin typeface="Batang" pitchFamily="18" charset="-127"/>
                <a:ea typeface="Batang" pitchFamily="18" charset="-127"/>
                <a:cs typeface="Times New Roman"/>
              </a:rPr>
              <a:t>나만의 비밀 폴더 만들기</a:t>
            </a:r>
            <a:endParaRPr lang="en-US" sz="3600" b="1" dirty="0">
              <a:solidFill>
                <a:srgbClr val="FF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79512" y="665312"/>
            <a:ext cx="8964488" cy="619268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t">
            <a:noAutofit/>
          </a:bodyPr>
          <a:lstStyle/>
          <a:p>
            <a:pPr marL="514350" indent="-514350">
              <a:spcBef>
                <a:spcPts val="300"/>
              </a:spcBef>
              <a:buClr>
                <a:schemeClr val="accent3"/>
              </a:buClr>
              <a:defRPr/>
            </a:pPr>
            <a:endParaRPr lang="en-US" altLang="ko-KR" sz="2000" b="1" dirty="0" smtClean="0">
              <a:latin typeface="Batang" pitchFamily="18" charset="-127"/>
              <a:ea typeface="Batang" pitchFamily="18" charset="-127"/>
            </a:endParaRPr>
          </a:p>
          <a:p>
            <a:pPr marL="514350" indent="-514350">
              <a:spcBef>
                <a:spcPts val="300"/>
              </a:spcBef>
              <a:buClr>
                <a:schemeClr val="accent3"/>
              </a:buClr>
              <a:defRPr/>
            </a:pPr>
            <a:r>
              <a:rPr lang="en-US" altLang="ko-KR" sz="3200" b="1" dirty="0" smtClean="0">
                <a:latin typeface="Batang" pitchFamily="18" charset="-127"/>
                <a:ea typeface="Batang" pitchFamily="18" charset="-127"/>
              </a:rPr>
              <a:t>1. </a:t>
            </a:r>
            <a:r>
              <a:rPr lang="ko-KR" altLang="en-US" sz="3200" b="1" dirty="0" smtClean="0">
                <a:latin typeface="Batang" pitchFamily="18" charset="-127"/>
                <a:ea typeface="Batang" pitchFamily="18" charset="-127"/>
              </a:rPr>
              <a:t>예전 버전  </a:t>
            </a:r>
            <a:r>
              <a:rPr lang="ko-KR" altLang="en-US" sz="3200" b="1" dirty="0" smtClean="0">
                <a:latin typeface="Batang" pitchFamily="18" charset="-127"/>
                <a:ea typeface="Batang" pitchFamily="18" charset="-127"/>
                <a:cs typeface="Times New Roman"/>
              </a:rPr>
              <a:t>나만의 비밀 폴더 만들기</a:t>
            </a:r>
            <a:endParaRPr lang="en-US" altLang="ko-KR" sz="3200" b="1" dirty="0" smtClean="0">
              <a:latin typeface="Batang" pitchFamily="18" charset="-127"/>
              <a:ea typeface="Batang" pitchFamily="18" charset="-127"/>
              <a:cs typeface="Times New Roman"/>
            </a:endParaRPr>
          </a:p>
          <a:p>
            <a:pPr marL="514350" indent="-514350">
              <a:spcBef>
                <a:spcPts val="300"/>
              </a:spcBef>
              <a:buClr>
                <a:schemeClr val="accent3"/>
              </a:buClr>
              <a:defRPr/>
            </a:pPr>
            <a:r>
              <a:rPr lang="en-US" altLang="ko-KR" sz="2000" b="1" dirty="0" smtClean="0"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Times New Roman"/>
              </a:rPr>
              <a:t>    A.  </a:t>
            </a:r>
            <a:r>
              <a:rPr lang="ko-KR" altLang="en-US" sz="2000" b="1" dirty="0" smtClean="0"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Times New Roman"/>
              </a:rPr>
              <a:t>파일 숨기기</a:t>
            </a:r>
            <a:r>
              <a:rPr lang="en-US" altLang="ko-KR" sz="2000" b="1" dirty="0" smtClean="0"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Times New Roman"/>
              </a:rPr>
              <a:t>  </a:t>
            </a:r>
          </a:p>
          <a:p>
            <a:pPr marL="514350" indent="-514350">
              <a:spcBef>
                <a:spcPts val="300"/>
              </a:spcBef>
              <a:buClr>
                <a:schemeClr val="accent3"/>
              </a:buClr>
              <a:defRPr/>
            </a:pPr>
            <a:r>
              <a:rPr lang="ko-KR" altLang="en-US" sz="2000" b="1" dirty="0" smtClean="0"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Times New Roman"/>
              </a:rPr>
              <a:t>         </a:t>
            </a:r>
            <a:r>
              <a:rPr lang="ko-KR" altLang="en-US" sz="2000" b="1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Times New Roman"/>
              </a:rPr>
              <a:t>나만의 폴더선택</a:t>
            </a:r>
            <a:r>
              <a:rPr lang="en-US" altLang="ko-KR" sz="2000" b="1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Times New Roman"/>
              </a:rPr>
              <a:t>&gt; </a:t>
            </a:r>
            <a:r>
              <a:rPr lang="ko-KR" altLang="en-US" sz="2000" b="1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Times New Roman"/>
              </a:rPr>
              <a:t>우측버튼</a:t>
            </a:r>
            <a:r>
              <a:rPr lang="en-US" altLang="ko-KR" sz="2000" b="1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Times New Roman"/>
              </a:rPr>
              <a:t>&gt; </a:t>
            </a:r>
            <a:r>
              <a:rPr lang="ko-KR" altLang="en-US" sz="2000" b="1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Times New Roman"/>
              </a:rPr>
              <a:t>속성</a:t>
            </a:r>
            <a:r>
              <a:rPr lang="en-US" altLang="ko-KR" sz="2000" b="1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Times New Roman"/>
              </a:rPr>
              <a:t>&gt; </a:t>
            </a:r>
            <a:r>
              <a:rPr lang="ko-KR" altLang="en-US" sz="2000" b="1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Times New Roman"/>
              </a:rPr>
              <a:t>일반</a:t>
            </a:r>
            <a:r>
              <a:rPr lang="en-US" altLang="ko-KR" sz="2000" b="1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Times New Roman"/>
              </a:rPr>
              <a:t>&gt; </a:t>
            </a:r>
            <a:r>
              <a:rPr lang="ko-KR" altLang="en-US" sz="2000" b="1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Times New Roman"/>
              </a:rPr>
              <a:t>특성</a:t>
            </a:r>
            <a:r>
              <a:rPr lang="en-US" altLang="ko-KR" sz="2000" b="1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Times New Roman"/>
              </a:rPr>
              <a:t>&gt; </a:t>
            </a:r>
            <a:r>
              <a:rPr lang="ko-KR" altLang="en-US" sz="2000" b="1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Times New Roman"/>
              </a:rPr>
              <a:t>숨김 체크</a:t>
            </a:r>
            <a:r>
              <a:rPr lang="en-US" altLang="ko-KR" sz="2000" b="1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Times New Roman"/>
              </a:rPr>
              <a:t>&gt; </a:t>
            </a:r>
            <a:r>
              <a:rPr lang="ko-KR" altLang="en-US" sz="2000" b="1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Times New Roman"/>
              </a:rPr>
              <a:t>확인</a:t>
            </a:r>
            <a:endParaRPr lang="en-US" altLang="ko-KR" sz="2000" b="1" dirty="0" smtClean="0"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Batang" pitchFamily="18" charset="-127"/>
              <a:ea typeface="Batang" pitchFamily="18" charset="-127"/>
              <a:cs typeface="Times New Roman"/>
            </a:endParaRPr>
          </a:p>
          <a:p>
            <a:pPr marL="514350" indent="-514350">
              <a:spcBef>
                <a:spcPts val="300"/>
              </a:spcBef>
              <a:buClr>
                <a:schemeClr val="accent3"/>
              </a:buClr>
              <a:defRPr/>
            </a:pPr>
            <a:r>
              <a:rPr lang="en-US" altLang="ko-KR" sz="2000" b="1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Times New Roman"/>
              </a:rPr>
              <a:t>         </a:t>
            </a:r>
            <a:r>
              <a:rPr lang="ko-KR" altLang="en-US" sz="2000" b="1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Times New Roman"/>
              </a:rPr>
              <a:t>특성 변경확인 현재폴더 하위폴더 및 파일 적용 체크</a:t>
            </a:r>
            <a:r>
              <a:rPr lang="en-US" altLang="ko-KR" sz="2000" b="1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Times New Roman"/>
              </a:rPr>
              <a:t>&gt; </a:t>
            </a:r>
            <a:r>
              <a:rPr lang="ko-KR" altLang="en-US" sz="2000" b="1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Times New Roman"/>
              </a:rPr>
              <a:t>확인</a:t>
            </a:r>
            <a:endParaRPr lang="en-US" altLang="ko-KR" sz="2000" b="1" dirty="0" smtClean="0"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Batang" pitchFamily="18" charset="-127"/>
              <a:ea typeface="Batang" pitchFamily="18" charset="-127"/>
              <a:cs typeface="Times New Roman"/>
            </a:endParaRPr>
          </a:p>
          <a:p>
            <a:pPr marL="514350" indent="-514350">
              <a:spcBef>
                <a:spcPts val="300"/>
              </a:spcBef>
              <a:buClr>
                <a:schemeClr val="accent3"/>
              </a:buClr>
              <a:defRPr/>
            </a:pPr>
            <a:r>
              <a:rPr lang="en-US" altLang="ko-KR" sz="2000" b="1" dirty="0" smtClean="0"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Times New Roman"/>
              </a:rPr>
              <a:t>    B.  </a:t>
            </a:r>
            <a:r>
              <a:rPr lang="ko-KR" altLang="en-US" sz="2000" b="1" dirty="0" smtClean="0"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Times New Roman"/>
              </a:rPr>
              <a:t>숨긴 파일 다시 보려면 </a:t>
            </a:r>
            <a:endParaRPr lang="en-US" altLang="ko-KR" sz="2000" b="1" dirty="0" smtClean="0">
              <a:solidFill>
                <a:srgbClr val="FF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Batang" pitchFamily="18" charset="-127"/>
              <a:ea typeface="Batang" pitchFamily="18" charset="-127"/>
              <a:cs typeface="Times New Roman"/>
            </a:endParaRPr>
          </a:p>
          <a:p>
            <a:pPr marL="514350" indent="-514350">
              <a:spcBef>
                <a:spcPts val="300"/>
              </a:spcBef>
              <a:buClr>
                <a:schemeClr val="accent3"/>
              </a:buClr>
              <a:defRPr/>
            </a:pPr>
            <a:r>
              <a:rPr lang="en-US" altLang="ko-KR" sz="2000" b="1" dirty="0" smtClean="0"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Times New Roman"/>
              </a:rPr>
              <a:t>        </a:t>
            </a:r>
            <a:r>
              <a:rPr lang="ko-KR" altLang="en-US" sz="2000" b="1" dirty="0" smtClean="0"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Times New Roman"/>
              </a:rPr>
              <a:t>내 문서</a:t>
            </a:r>
            <a:r>
              <a:rPr lang="en-US" altLang="ko-KR" sz="2000" b="1" dirty="0" smtClean="0"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Times New Roman"/>
              </a:rPr>
              <a:t>&gt;  </a:t>
            </a:r>
            <a:r>
              <a:rPr lang="ko-KR" altLang="en-US" sz="2000" b="1" dirty="0" smtClean="0"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Times New Roman"/>
              </a:rPr>
              <a:t>도구</a:t>
            </a:r>
            <a:r>
              <a:rPr lang="en-US" altLang="ko-KR" sz="2000" b="1" dirty="0" smtClean="0"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Times New Roman"/>
              </a:rPr>
              <a:t>&gt; </a:t>
            </a:r>
            <a:r>
              <a:rPr lang="ko-KR" altLang="en-US" sz="2000" b="1" dirty="0" smtClean="0"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Times New Roman"/>
              </a:rPr>
              <a:t>폴더옵션 </a:t>
            </a:r>
            <a:r>
              <a:rPr lang="en-US" altLang="ko-KR" sz="2000" b="1" dirty="0" smtClean="0"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Times New Roman"/>
              </a:rPr>
              <a:t>&gt; </a:t>
            </a:r>
            <a:r>
              <a:rPr lang="ko-KR" altLang="en-US" sz="2000" b="1" dirty="0" smtClean="0"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Times New Roman"/>
              </a:rPr>
              <a:t>일반 보기</a:t>
            </a:r>
            <a:r>
              <a:rPr lang="en-US" altLang="ko-KR" sz="2000" b="1" dirty="0" smtClean="0"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Times New Roman"/>
              </a:rPr>
              <a:t>, </a:t>
            </a:r>
            <a:r>
              <a:rPr lang="ko-KR" altLang="en-US" sz="2000" b="1" dirty="0" smtClean="0"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Times New Roman"/>
              </a:rPr>
              <a:t>파일 형식 중 보기 선택</a:t>
            </a:r>
            <a:r>
              <a:rPr lang="en-US" altLang="ko-KR" sz="2000" b="1" dirty="0" smtClean="0"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Times New Roman"/>
              </a:rPr>
              <a:t>&gt; </a:t>
            </a:r>
          </a:p>
          <a:p>
            <a:pPr marL="514350" indent="-514350">
              <a:spcBef>
                <a:spcPts val="300"/>
              </a:spcBef>
              <a:buClr>
                <a:schemeClr val="accent3"/>
              </a:buClr>
              <a:defRPr/>
            </a:pPr>
            <a:r>
              <a:rPr lang="en-US" altLang="ko-KR" sz="2000" b="1" dirty="0" smtClean="0"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Times New Roman"/>
              </a:rPr>
              <a:t>        </a:t>
            </a:r>
            <a:r>
              <a:rPr lang="ko-KR" altLang="en-US" sz="2000" b="1" u="sng" dirty="0" smtClean="0"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Times New Roman"/>
              </a:rPr>
              <a:t>숨김 파일 및 폴더 </a:t>
            </a:r>
            <a:r>
              <a:rPr lang="en-US" altLang="ko-KR" sz="2000" b="1" u="sng" dirty="0" smtClean="0"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Times New Roman"/>
              </a:rPr>
              <a:t>Hidden files and folders</a:t>
            </a:r>
            <a:r>
              <a:rPr lang="ko-KR" altLang="en-US" sz="2000" b="1" u="sng" dirty="0" smtClean="0"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Times New Roman"/>
              </a:rPr>
              <a:t>에서 </a:t>
            </a:r>
            <a:r>
              <a:rPr lang="en-US" altLang="ko-KR" sz="2000" b="1" u="sng" dirty="0" smtClean="0"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Times New Roman"/>
              </a:rPr>
              <a:t>Show hidden files</a:t>
            </a:r>
          </a:p>
          <a:p>
            <a:pPr marL="514350" indent="-514350">
              <a:spcBef>
                <a:spcPts val="300"/>
              </a:spcBef>
              <a:buClr>
                <a:schemeClr val="accent3"/>
              </a:buClr>
              <a:defRPr/>
            </a:pPr>
            <a:r>
              <a:rPr lang="en-US" altLang="ko-KR" sz="2000" b="1" dirty="0" smtClean="0"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Times New Roman"/>
              </a:rPr>
              <a:t>        </a:t>
            </a:r>
            <a:r>
              <a:rPr lang="en-US" altLang="ko-KR" sz="2000" b="1" u="sng" dirty="0" smtClean="0"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Times New Roman"/>
              </a:rPr>
              <a:t>and folders</a:t>
            </a:r>
            <a:r>
              <a:rPr lang="en-US" altLang="ko-KR" sz="2000" b="1" dirty="0" smtClean="0"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Times New Roman"/>
              </a:rPr>
              <a:t>  </a:t>
            </a:r>
            <a:r>
              <a:rPr lang="ko-KR" altLang="en-US" sz="2000" b="1" dirty="0" smtClean="0"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Times New Roman"/>
              </a:rPr>
              <a:t>체크</a:t>
            </a:r>
            <a:r>
              <a:rPr lang="en-US" altLang="ko-KR" sz="2000" b="1" dirty="0" smtClean="0"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Times New Roman"/>
              </a:rPr>
              <a:t>&gt;</a:t>
            </a:r>
            <a:r>
              <a:rPr lang="ko-KR" altLang="en-US" sz="2000" b="1" dirty="0" smtClean="0"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Times New Roman"/>
              </a:rPr>
              <a:t>적용</a:t>
            </a:r>
            <a:r>
              <a:rPr lang="en-US" altLang="ko-KR" sz="2000" b="1" dirty="0" smtClean="0"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Times New Roman"/>
              </a:rPr>
              <a:t>,ok</a:t>
            </a:r>
          </a:p>
          <a:p>
            <a:pPr marL="514350" indent="-514350">
              <a:spcBef>
                <a:spcPts val="300"/>
              </a:spcBef>
              <a:buClr>
                <a:schemeClr val="accent3"/>
              </a:buClr>
              <a:defRPr/>
            </a:pP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  </a:t>
            </a:r>
            <a:endParaRPr lang="en-US" altLang="ko-KR" sz="2000" b="1" dirty="0" smtClean="0">
              <a:latin typeface="Batang" pitchFamily="18" charset="-127"/>
              <a:ea typeface="Batang" pitchFamily="18" charset="-127"/>
            </a:endParaRPr>
          </a:p>
          <a:p>
            <a:pPr marL="514350" indent="-514350">
              <a:spcBef>
                <a:spcPts val="300"/>
              </a:spcBef>
              <a:buClr>
                <a:schemeClr val="accent3"/>
              </a:buClr>
              <a:defRPr/>
            </a:pPr>
            <a:r>
              <a:rPr lang="en-US" altLang="ko-KR" sz="3200" b="1" dirty="0" smtClean="0">
                <a:latin typeface="Batang" pitchFamily="18" charset="-127"/>
                <a:ea typeface="Batang" pitchFamily="18" charset="-127"/>
              </a:rPr>
              <a:t>2.</a:t>
            </a:r>
            <a:r>
              <a:rPr lang="ko-KR" altLang="en-US" sz="3200" b="1" dirty="0" smtClean="0">
                <a:latin typeface="Batang" pitchFamily="18" charset="-127"/>
                <a:ea typeface="Batang" pitchFamily="18" charset="-127"/>
              </a:rPr>
              <a:t> 최신 버전</a:t>
            </a:r>
            <a:endParaRPr lang="en-US" altLang="ko-KR" sz="3200" b="1" dirty="0" smtClean="0">
              <a:latin typeface="Batang" pitchFamily="18" charset="-127"/>
              <a:ea typeface="Batang" pitchFamily="18" charset="-127"/>
            </a:endParaRPr>
          </a:p>
          <a:p>
            <a:pPr marL="514350" indent="-514350">
              <a:spcBef>
                <a:spcPts val="300"/>
              </a:spcBef>
              <a:buClr>
                <a:schemeClr val="accent3"/>
              </a:buClr>
              <a:defRPr/>
            </a:pP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    </a:t>
            </a:r>
            <a:r>
              <a:rPr lang="en-US" altLang="ko-KR" sz="2000" b="1" dirty="0" smtClean="0"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Times New Roman"/>
              </a:rPr>
              <a:t>A.  </a:t>
            </a:r>
            <a:r>
              <a:rPr lang="ko-KR" altLang="en-US" sz="2000" b="1" dirty="0" smtClean="0"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Times New Roman"/>
              </a:rPr>
              <a:t>파일 숨기기</a:t>
            </a:r>
            <a:r>
              <a:rPr lang="en-US" altLang="ko-KR" sz="2000" b="1" dirty="0" smtClean="0"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Times New Roman"/>
              </a:rPr>
              <a:t>  </a:t>
            </a:r>
          </a:p>
          <a:p>
            <a:pPr marL="514350" indent="-514350">
              <a:spcBef>
                <a:spcPts val="300"/>
              </a:spcBef>
              <a:buClr>
                <a:schemeClr val="accent3"/>
              </a:buClr>
              <a:defRPr/>
            </a:pPr>
            <a:r>
              <a:rPr lang="ko-KR" altLang="en-US" sz="2000" b="1" dirty="0" smtClean="0"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Times New Roman"/>
              </a:rPr>
              <a:t>       </a:t>
            </a:r>
            <a:r>
              <a:rPr lang="ko-KR" altLang="en-US" sz="2000" b="1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Times New Roman"/>
              </a:rPr>
              <a:t>나만의 폴더선택</a:t>
            </a:r>
            <a:r>
              <a:rPr lang="en-US" altLang="ko-KR" sz="2000" b="1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Times New Roman"/>
              </a:rPr>
              <a:t>&gt; </a:t>
            </a:r>
            <a:r>
              <a:rPr lang="ko-KR" altLang="en-US" sz="2000" b="1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Times New Roman"/>
              </a:rPr>
              <a:t>우측버튼</a:t>
            </a:r>
            <a:r>
              <a:rPr lang="en-US" altLang="ko-KR" sz="2000" b="1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Times New Roman"/>
              </a:rPr>
              <a:t>&gt; </a:t>
            </a:r>
            <a:r>
              <a:rPr lang="ko-KR" altLang="en-US" sz="2000" b="1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Times New Roman"/>
              </a:rPr>
              <a:t>속성</a:t>
            </a:r>
            <a:r>
              <a:rPr lang="en-US" altLang="ko-KR" sz="2000" b="1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Times New Roman"/>
              </a:rPr>
              <a:t>&gt; </a:t>
            </a:r>
            <a:r>
              <a:rPr lang="ko-KR" altLang="en-US" sz="2000" b="1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Times New Roman"/>
              </a:rPr>
              <a:t>일반</a:t>
            </a:r>
            <a:r>
              <a:rPr lang="en-US" altLang="ko-KR" sz="2000" b="1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Times New Roman"/>
              </a:rPr>
              <a:t>&gt; </a:t>
            </a:r>
            <a:r>
              <a:rPr lang="ko-KR" altLang="en-US" sz="2000" b="1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Times New Roman"/>
              </a:rPr>
              <a:t>특성</a:t>
            </a:r>
            <a:r>
              <a:rPr lang="en-US" altLang="ko-KR" sz="2000" b="1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Times New Roman"/>
              </a:rPr>
              <a:t>&gt; </a:t>
            </a:r>
            <a:r>
              <a:rPr lang="ko-KR" altLang="en-US" sz="2000" b="1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Times New Roman"/>
              </a:rPr>
              <a:t>숨김 체크</a:t>
            </a:r>
            <a:r>
              <a:rPr lang="en-US" altLang="ko-KR" sz="2000" b="1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Times New Roman"/>
              </a:rPr>
              <a:t>&gt; </a:t>
            </a:r>
            <a:r>
              <a:rPr lang="ko-KR" altLang="en-US" sz="2000" b="1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Times New Roman"/>
              </a:rPr>
              <a:t>확인</a:t>
            </a:r>
            <a:r>
              <a:rPr lang="en-US" altLang="ko-KR" sz="2000" b="1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Times New Roman"/>
              </a:rPr>
              <a:t>&gt; </a:t>
            </a:r>
          </a:p>
          <a:p>
            <a:pPr marL="514350" indent="-514350">
              <a:spcBef>
                <a:spcPts val="300"/>
              </a:spcBef>
              <a:buClr>
                <a:schemeClr val="accent3"/>
              </a:buClr>
              <a:defRPr/>
            </a:pPr>
            <a:r>
              <a:rPr lang="en-US" altLang="ko-KR" sz="2000" b="1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Times New Roman"/>
              </a:rPr>
              <a:t>       </a:t>
            </a:r>
            <a:r>
              <a:rPr lang="ko-KR" altLang="en-US" sz="2000" b="1" dirty="0" err="1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Times New Roman"/>
              </a:rPr>
              <a:t>내문서</a:t>
            </a:r>
            <a:r>
              <a:rPr lang="ko-KR" altLang="en-US" sz="2000" b="1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Times New Roman"/>
              </a:rPr>
              <a:t> </a:t>
            </a:r>
            <a:r>
              <a:rPr lang="en-US" altLang="ko-KR" sz="2000" b="1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Times New Roman"/>
              </a:rPr>
              <a:t>tool</a:t>
            </a:r>
            <a:r>
              <a:rPr lang="ko-KR" altLang="en-US" sz="2000" b="1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Times New Roman"/>
              </a:rPr>
              <a:t>도구</a:t>
            </a:r>
            <a:r>
              <a:rPr lang="en-US" altLang="ko-KR" sz="2000" b="1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Times New Roman"/>
              </a:rPr>
              <a:t>&gt;</a:t>
            </a:r>
            <a:r>
              <a:rPr lang="ko-KR" altLang="en-US" sz="2000" b="1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Times New Roman"/>
              </a:rPr>
              <a:t>폴더옵션</a:t>
            </a:r>
            <a:r>
              <a:rPr lang="en-US" altLang="ko-KR" sz="2000" b="1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Times New Roman"/>
              </a:rPr>
              <a:t>&gt;</a:t>
            </a:r>
            <a:r>
              <a:rPr lang="ko-KR" altLang="en-US" sz="2000" b="1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Times New Roman"/>
              </a:rPr>
              <a:t>보기 </a:t>
            </a:r>
            <a:r>
              <a:rPr lang="en-US" altLang="ko-KR" sz="2000" b="1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Times New Roman"/>
              </a:rPr>
              <a:t>do</a:t>
            </a:r>
            <a:r>
              <a:rPr lang="ko-KR" altLang="en-US" sz="2000" b="1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Times New Roman"/>
              </a:rPr>
              <a:t> </a:t>
            </a:r>
            <a:r>
              <a:rPr lang="en-US" altLang="ko-KR" sz="2000" b="1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Times New Roman"/>
              </a:rPr>
              <a:t>not show hidden files and folders</a:t>
            </a:r>
          </a:p>
          <a:p>
            <a:pPr marL="514350" indent="-514350">
              <a:spcBef>
                <a:spcPts val="300"/>
              </a:spcBef>
              <a:buClr>
                <a:schemeClr val="accent3"/>
              </a:buClr>
              <a:defRPr/>
            </a:pPr>
            <a:endParaRPr lang="ko-KR" altLang="en-US" sz="2000" dirty="0" smtClean="0"/>
          </a:p>
          <a:p>
            <a:pPr marL="514350" indent="-514350">
              <a:spcBef>
                <a:spcPts val="300"/>
              </a:spcBef>
              <a:buClr>
                <a:schemeClr val="accent3"/>
              </a:buClr>
              <a:defRPr/>
            </a:pPr>
            <a:endParaRPr lang="en-US" altLang="ko-KR" sz="2000" b="1" dirty="0" smtClean="0">
              <a:solidFill>
                <a:srgbClr val="FF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Batang" pitchFamily="18" charset="-127"/>
              <a:ea typeface="Batang" pitchFamily="18" charset="-127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/>
          <p:cNvSpPr txBox="1">
            <a:spLocks/>
          </p:cNvSpPr>
          <p:nvPr/>
        </p:nvSpPr>
        <p:spPr>
          <a:xfrm>
            <a:off x="611560" y="0"/>
            <a:ext cx="8064896" cy="1000108"/>
          </a:xfrm>
          <a:prstGeom prst="rect">
            <a:avLst/>
          </a:prstGeom>
        </p:spPr>
        <p:txBody>
          <a:bodyPr anchor="ctr">
            <a:normAutofit fontScale="9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ko-KR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Batang" pitchFamily="18" charset="-127"/>
                <a:ea typeface="Batang" pitchFamily="18" charset="-127"/>
                <a:cs typeface="+mj-cs"/>
              </a:rPr>
              <a:t> </a:t>
            </a:r>
            <a:r>
              <a:rPr lang="ko-KR" altLang="en-US" sz="36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  <a:cs typeface="Times New Roman"/>
              </a:rPr>
              <a:t>보관하고 싶은  웹 페이지 내컴에 보관하기</a:t>
            </a:r>
            <a:endParaRPr lang="en-US" sz="3300" b="1" dirty="0" smtClean="0">
              <a:solidFill>
                <a:srgbClr val="FF0000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4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124744"/>
            <a:ext cx="8186766" cy="1296144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1. file&gt;save as&gt;file name&gt; </a:t>
            </a:r>
            <a:r>
              <a:rPr lang="ko-KR" altLang="en-US" b="1" dirty="0" smtClean="0">
                <a:latin typeface="바탕" pitchFamily="18" charset="-127"/>
                <a:ea typeface="바탕" pitchFamily="18" charset="-127"/>
              </a:rPr>
              <a:t>파일형식은  </a:t>
            </a:r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.</a:t>
            </a:r>
            <a:r>
              <a:rPr lang="en-US" altLang="ko-KR" b="1" dirty="0" err="1" smtClean="0">
                <a:latin typeface="바탕" pitchFamily="18" charset="-127"/>
                <a:ea typeface="바탕" pitchFamily="18" charset="-127"/>
              </a:rPr>
              <a:t>mht</a:t>
            </a:r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&gt; </a:t>
            </a:r>
            <a:r>
              <a:rPr lang="ko-KR" altLang="en-US" b="1" dirty="0" smtClean="0">
                <a:latin typeface="바탕" pitchFamily="18" charset="-127"/>
                <a:ea typeface="바탕" pitchFamily="18" charset="-127"/>
              </a:rPr>
              <a:t>저장</a:t>
            </a:r>
            <a:endParaRPr lang="en-US" altLang="ko-KR" b="1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</a:pPr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  </a:t>
            </a:r>
          </a:p>
          <a:p>
            <a:pPr>
              <a:buNone/>
            </a:pPr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   --</a:t>
            </a:r>
            <a:r>
              <a:rPr lang="ko-KR" altLang="en-US" b="1" dirty="0" smtClean="0">
                <a:latin typeface="바탕" pitchFamily="18" charset="-127"/>
                <a:ea typeface="바탕" pitchFamily="18" charset="-127"/>
              </a:rPr>
              <a:t>미리 웹 페이지 방문용  폴더 만들어 놓기</a:t>
            </a:r>
            <a:endParaRPr lang="en-US" altLang="ko-KR" b="1" dirty="0" smtClean="0">
              <a:latin typeface="바탕" pitchFamily="18" charset="-127"/>
              <a:ea typeface="바탕" pitchFamily="18" charset="-127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51520" y="2636912"/>
            <a:ext cx="7992888" cy="785794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lvl="0">
              <a:spcBef>
                <a:spcPct val="0"/>
              </a:spcBef>
              <a:defRPr/>
            </a:pPr>
            <a:r>
              <a:rPr lang="ko-KR" altLang="en-US" sz="3200" b="1" dirty="0" smtClean="0">
                <a:latin typeface="Batang" pitchFamily="18" charset="-127"/>
                <a:ea typeface="Batang" pitchFamily="18" charset="-127"/>
                <a:cs typeface="Times New Roman"/>
              </a:rPr>
              <a:t>     </a:t>
            </a:r>
            <a:r>
              <a:rPr lang="ko-KR" altLang="en-US" sz="33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  <a:cs typeface="Times New Roman"/>
              </a:rPr>
              <a:t>인터넷 신문보기</a:t>
            </a:r>
            <a:r>
              <a:rPr lang="en-US" altLang="ko-KR" sz="33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  <a:cs typeface="Times New Roman"/>
              </a:rPr>
              <a:t>/  </a:t>
            </a:r>
            <a:r>
              <a:rPr lang="ko-KR" altLang="en-US" sz="33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  <a:cs typeface="Times New Roman"/>
              </a:rPr>
              <a:t>인터넷 쇼핑하기</a:t>
            </a:r>
            <a:endParaRPr lang="en-US" sz="3300" b="1" dirty="0">
              <a:solidFill>
                <a:srgbClr val="FF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23528" y="3645024"/>
            <a:ext cx="8280920" cy="292494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Autofit/>
          </a:bodyPr>
          <a:lstStyle/>
          <a:p>
            <a:pPr marL="514350" lvl="0" indent="-514350">
              <a:spcBef>
                <a:spcPts val="300"/>
              </a:spcBef>
              <a:buClr>
                <a:schemeClr val="accent3"/>
              </a:buClr>
              <a:defRPr/>
            </a:pP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1.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  <a:cs typeface="Times New Roman"/>
              </a:rPr>
              <a:t> 인터넷 신문보기</a:t>
            </a:r>
            <a:endParaRPr lang="en-US" altLang="ko-KR" sz="2000" b="1" dirty="0" smtClean="0">
              <a:latin typeface="Batang" pitchFamily="18" charset="-127"/>
              <a:ea typeface="Batang" pitchFamily="18" charset="-127"/>
            </a:endParaRPr>
          </a:p>
          <a:p>
            <a:pPr marL="514350" lvl="0" indent="-514350">
              <a:spcBef>
                <a:spcPts val="300"/>
              </a:spcBef>
              <a:buClr>
                <a:schemeClr val="accent3"/>
              </a:buClr>
              <a:defRPr/>
            </a:pPr>
            <a:r>
              <a:rPr lang="en-US" altLang="ko-KR" sz="2000" b="1" dirty="0" smtClean="0">
                <a:latin typeface="Batang" pitchFamily="18" charset="-127"/>
                <a:ea typeface="Batang" pitchFamily="18" charset="-127"/>
                <a:hlinkClick r:id="rId3"/>
              </a:rPr>
              <a:t> </a:t>
            </a: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   </a:t>
            </a:r>
            <a:r>
              <a:rPr lang="en-US" altLang="ko-KR" sz="2000" b="1" dirty="0" smtClean="0">
                <a:latin typeface="Batang" pitchFamily="18" charset="-127"/>
                <a:ea typeface="Batang" pitchFamily="18" charset="-127"/>
                <a:hlinkClick r:id="rId3"/>
              </a:rPr>
              <a:t>http://newslibrary.naver.com</a:t>
            </a:r>
            <a:endParaRPr lang="en-US" altLang="ko-KR" sz="2000" b="1" dirty="0" smtClean="0">
              <a:latin typeface="Batang" pitchFamily="18" charset="-127"/>
              <a:ea typeface="Batang" pitchFamily="18" charset="-127"/>
            </a:endParaRPr>
          </a:p>
          <a:p>
            <a:pPr marL="514350" lvl="0" indent="-514350">
              <a:spcBef>
                <a:spcPts val="300"/>
              </a:spcBef>
              <a:buClr>
                <a:schemeClr val="accent3"/>
              </a:buClr>
              <a:defRPr/>
            </a:pP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altLang="ko-KR" sz="2000" b="1" u="sng" dirty="0" smtClean="0">
                <a:latin typeface="Batang" pitchFamily="18" charset="-127"/>
                <a:ea typeface="Batang" pitchFamily="18" charset="-127"/>
                <a:hlinkClick r:id="rId4"/>
              </a:rPr>
              <a:t> </a:t>
            </a: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  </a:t>
            </a:r>
            <a:r>
              <a:rPr lang="en-US" altLang="ko-KR" sz="2000" b="1" dirty="0" smtClean="0">
                <a:latin typeface="Batang" pitchFamily="18" charset="-127"/>
                <a:ea typeface="Batang" pitchFamily="18" charset="-127"/>
                <a:hlinkClick r:id="rId4"/>
              </a:rPr>
              <a:t>http://www.hanitv.com</a:t>
            </a:r>
            <a:endParaRPr lang="en-US" altLang="ko-KR" sz="2000" b="1" dirty="0" smtClean="0">
              <a:latin typeface="Batang" pitchFamily="18" charset="-127"/>
              <a:ea typeface="Batang" pitchFamily="18" charset="-127"/>
            </a:endParaRPr>
          </a:p>
          <a:p>
            <a:pPr marL="514350" lvl="0" indent="-514350">
              <a:spcBef>
                <a:spcPts val="300"/>
              </a:spcBef>
              <a:buClr>
                <a:schemeClr val="accent3"/>
              </a:buClr>
              <a:defRPr/>
            </a:pPr>
            <a:r>
              <a:rPr lang="en-US" altLang="ko-KR" sz="2000" b="1" dirty="0" smtClean="0">
                <a:latin typeface="Batang" pitchFamily="18" charset="-127"/>
                <a:ea typeface="Batang" pitchFamily="18" charset="-127"/>
                <a:hlinkClick r:id="rId5"/>
              </a:rPr>
              <a:t> </a:t>
            </a: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   </a:t>
            </a:r>
            <a:r>
              <a:rPr lang="en-US" altLang="ko-KR" sz="2000" b="1" dirty="0" smtClean="0">
                <a:latin typeface="Batang" pitchFamily="18" charset="-127"/>
                <a:ea typeface="Batang" pitchFamily="18" charset="-127"/>
                <a:hlinkClick r:id="rId5"/>
              </a:rPr>
              <a:t>http://www.iusm.co.kr</a:t>
            </a: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   </a:t>
            </a:r>
          </a:p>
          <a:p>
            <a:pPr marL="514350" lvl="0" indent="-514350">
              <a:spcBef>
                <a:spcPts val="300"/>
              </a:spcBef>
              <a:buClr>
                <a:schemeClr val="accent3"/>
              </a:buClr>
              <a:defRPr/>
            </a:pPr>
            <a:r>
              <a:rPr lang="en-US" altLang="ko-KR" sz="2000" b="1" dirty="0" smtClean="0">
                <a:latin typeface="Batang" pitchFamily="18" charset="-127"/>
                <a:ea typeface="Batang" pitchFamily="18" charset="-127"/>
                <a:cs typeface="Times New Roman"/>
              </a:rPr>
              <a:t>2. 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  <a:cs typeface="Times New Roman"/>
              </a:rPr>
              <a:t>인터넷 쇼핑하기</a:t>
            </a:r>
            <a:endParaRPr lang="en-US" altLang="ko-KR" sz="2000" b="1" dirty="0" smtClean="0">
              <a:latin typeface="Batang" pitchFamily="18" charset="-127"/>
              <a:ea typeface="Batang" pitchFamily="18" charset="-127"/>
              <a:cs typeface="Times New Roman"/>
            </a:endParaRPr>
          </a:p>
          <a:p>
            <a:pPr marL="514350" lvl="0" indent="-514350">
              <a:spcBef>
                <a:spcPts val="300"/>
              </a:spcBef>
              <a:buClr>
                <a:schemeClr val="accent3"/>
              </a:buClr>
              <a:defRPr/>
            </a:pP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   </a:t>
            </a:r>
            <a:r>
              <a:rPr lang="en-US" altLang="ko-KR" sz="2000" b="1" dirty="0" smtClean="0">
                <a:latin typeface="Batang" pitchFamily="18" charset="-127"/>
                <a:ea typeface="Batang" pitchFamily="18" charset="-127"/>
                <a:hlinkClick r:id="rId6"/>
              </a:rPr>
              <a:t>http://www.koreachinaware.co.kr</a:t>
            </a:r>
            <a:endParaRPr lang="en-US" altLang="ko-KR" sz="2000" b="1" dirty="0" smtClean="0">
              <a:latin typeface="Batang" pitchFamily="18" charset="-127"/>
              <a:ea typeface="Batang" pitchFamily="18" charset="-127"/>
            </a:endParaRPr>
          </a:p>
          <a:p>
            <a:pPr marL="514350" lvl="0" indent="-514350">
              <a:spcBef>
                <a:spcPts val="300"/>
              </a:spcBef>
              <a:buClr>
                <a:schemeClr val="accent3"/>
              </a:buClr>
              <a:defRPr/>
            </a:pP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   </a:t>
            </a:r>
            <a:r>
              <a:rPr lang="en-US" altLang="ko-KR" sz="2000" b="1" dirty="0" smtClean="0">
                <a:latin typeface="Batang" pitchFamily="18" charset="-127"/>
                <a:ea typeface="Batang" pitchFamily="18" charset="-127"/>
                <a:hlinkClick r:id="rId7"/>
              </a:rPr>
              <a:t>http://www.nss21.com</a:t>
            </a:r>
            <a:endParaRPr lang="en-US" altLang="ko-KR" sz="2000" b="1" dirty="0" smtClean="0">
              <a:latin typeface="Batang" pitchFamily="18" charset="-127"/>
              <a:ea typeface="Batang" pitchFamily="18" charset="-127"/>
            </a:endParaRPr>
          </a:p>
          <a:p>
            <a:pPr marL="514350" lvl="0" indent="-514350">
              <a:spcBef>
                <a:spcPts val="300"/>
              </a:spcBef>
              <a:buClr>
                <a:schemeClr val="accent3"/>
              </a:buClr>
              <a:defRPr/>
            </a:pP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   </a:t>
            </a:r>
            <a:r>
              <a:rPr lang="en-US" altLang="ko-KR" sz="2000" b="1" dirty="0" smtClean="0">
                <a:latin typeface="Batang" pitchFamily="18" charset="-127"/>
                <a:ea typeface="Batang" pitchFamily="18" charset="-127"/>
                <a:hlinkClick r:id="rId8"/>
              </a:rPr>
              <a:t>http://www.gift88.co.kr</a:t>
            </a:r>
            <a:endParaRPr lang="en-US" altLang="ko-KR" sz="2000" b="1" dirty="0" smtClean="0">
              <a:solidFill>
                <a:srgbClr val="FF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Batang" pitchFamily="18" charset="-127"/>
              <a:ea typeface="Batang" pitchFamily="18" charset="-127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ubtitle 2"/>
          <p:cNvSpPr txBox="1">
            <a:spLocks/>
          </p:cNvSpPr>
          <p:nvPr/>
        </p:nvSpPr>
        <p:spPr>
          <a:xfrm>
            <a:off x="285720" y="1500174"/>
            <a:ext cx="8318728" cy="364333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>
            <a:no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tabLst/>
              <a:defRPr/>
            </a:pPr>
            <a:r>
              <a:rPr kumimoji="0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</a:rPr>
              <a:t>1. </a:t>
            </a:r>
            <a:r>
              <a:rPr kumimoji="0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</a:rPr>
              <a:t>보기</a:t>
            </a:r>
            <a:r>
              <a:rPr kumimoji="0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</a:rPr>
              <a:t>View&gt;  </a:t>
            </a:r>
            <a:r>
              <a:rPr kumimoji="0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</a:rPr>
              <a:t>탐색기 표시줄 </a:t>
            </a:r>
            <a:r>
              <a:rPr kumimoji="0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</a:rPr>
              <a:t>Explore bars&gt; 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tabLst/>
              <a:defRPr/>
            </a:pPr>
            <a:r>
              <a:rPr kumimoji="0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</a:rPr>
              <a:t>      열어본 페이지 목록 </a:t>
            </a:r>
            <a:r>
              <a:rPr kumimoji="0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</a:rPr>
              <a:t>History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tabLst/>
              <a:defRPr/>
            </a:pPr>
            <a:endParaRPr lang="en-US" altLang="ko-KR" sz="2400" b="1" dirty="0" smtClean="0">
              <a:latin typeface="Batang" pitchFamily="18" charset="-127"/>
              <a:ea typeface="Batang" pitchFamily="18" charset="-127"/>
            </a:endParaRPr>
          </a:p>
          <a:p>
            <a:pPr marL="514350" lvl="0" indent="-514350">
              <a:spcBef>
                <a:spcPts val="300"/>
              </a:spcBef>
              <a:buClr>
                <a:schemeClr val="accent3"/>
              </a:buClr>
              <a:defRPr/>
            </a:pPr>
            <a:endParaRPr lang="en-US" altLang="ko-KR" sz="2400" b="1" dirty="0" smtClean="0">
              <a:latin typeface="Batang" pitchFamily="18" charset="-127"/>
              <a:ea typeface="Batang" pitchFamily="18" charset="-127"/>
            </a:endParaRPr>
          </a:p>
          <a:p>
            <a:pPr marL="514350" lvl="0" indent="-514350">
              <a:spcBef>
                <a:spcPts val="300"/>
              </a:spcBef>
              <a:buClr>
                <a:schemeClr val="accent3"/>
              </a:buClr>
              <a:defRPr/>
            </a:pPr>
            <a:r>
              <a:rPr lang="en-US" altLang="ko-KR" sz="2400" b="1" dirty="0" smtClean="0">
                <a:latin typeface="Batang" pitchFamily="18" charset="-127"/>
                <a:ea typeface="Batang" pitchFamily="18" charset="-127"/>
              </a:rPr>
              <a:t>2. </a:t>
            </a:r>
            <a:r>
              <a:rPr lang="ko-KR" altLang="en-US" sz="2400" b="1" dirty="0" smtClean="0">
                <a:latin typeface="Batang" pitchFamily="18" charset="-127"/>
                <a:ea typeface="Batang" pitchFamily="18" charset="-127"/>
              </a:rPr>
              <a:t>더 오랜 기간 방문기록을 하려면</a:t>
            </a:r>
            <a:endParaRPr lang="en-US" altLang="ko-KR" sz="2400" b="1" dirty="0" smtClean="0">
              <a:latin typeface="Batang" pitchFamily="18" charset="-127"/>
              <a:ea typeface="Batang" pitchFamily="18" charset="-127"/>
            </a:endParaRPr>
          </a:p>
          <a:p>
            <a:pPr marL="514350" lvl="0" indent="-514350">
              <a:spcBef>
                <a:spcPts val="300"/>
              </a:spcBef>
              <a:buClr>
                <a:schemeClr val="accent3"/>
              </a:buClr>
              <a:defRPr/>
            </a:pPr>
            <a:r>
              <a:rPr lang="en-US" altLang="ko-KR" sz="2400" b="1" dirty="0" smtClean="0">
                <a:latin typeface="Batang" pitchFamily="18" charset="-127"/>
                <a:ea typeface="Batang" pitchFamily="18" charset="-127"/>
              </a:rPr>
              <a:t>      </a:t>
            </a:r>
            <a:r>
              <a:rPr lang="ko-KR" altLang="en-US" sz="2400" b="1" dirty="0" smtClean="0">
                <a:latin typeface="Batang" pitchFamily="18" charset="-127"/>
                <a:ea typeface="Batang" pitchFamily="18" charset="-127"/>
              </a:rPr>
              <a:t>도구</a:t>
            </a:r>
            <a:r>
              <a:rPr lang="en-US" altLang="ko-KR" sz="2400" b="1" dirty="0" smtClean="0">
                <a:latin typeface="Batang" pitchFamily="18" charset="-127"/>
                <a:ea typeface="Batang" pitchFamily="18" charset="-127"/>
              </a:rPr>
              <a:t>&gt;</a:t>
            </a:r>
            <a:r>
              <a:rPr lang="ko-KR" altLang="en-US" sz="2400" b="1" dirty="0" smtClean="0">
                <a:latin typeface="Batang" pitchFamily="18" charset="-127"/>
                <a:ea typeface="Batang" pitchFamily="18" charset="-127"/>
              </a:rPr>
              <a:t>인터넷 옵션</a:t>
            </a:r>
            <a:r>
              <a:rPr lang="en-US" altLang="ko-KR" sz="2400" b="1" dirty="0" smtClean="0">
                <a:latin typeface="Batang" pitchFamily="18" charset="-127"/>
                <a:ea typeface="Batang" pitchFamily="18" charset="-127"/>
              </a:rPr>
              <a:t>&gt;</a:t>
            </a:r>
            <a:r>
              <a:rPr lang="ko-KR" altLang="en-US" sz="2400" b="1" dirty="0" smtClean="0">
                <a:latin typeface="Batang" pitchFamily="18" charset="-127"/>
                <a:ea typeface="Batang" pitchFamily="18" charset="-127"/>
              </a:rPr>
              <a:t>일반</a:t>
            </a:r>
            <a:r>
              <a:rPr lang="en-US" altLang="ko-KR" sz="2400" b="1" dirty="0" smtClean="0">
                <a:latin typeface="Batang" pitchFamily="18" charset="-127"/>
                <a:ea typeface="Batang" pitchFamily="18" charset="-127"/>
              </a:rPr>
              <a:t>&gt;</a:t>
            </a:r>
            <a:r>
              <a:rPr lang="ko-KR" altLang="en-US" sz="2400" b="1" dirty="0" smtClean="0">
                <a:latin typeface="Batang" pitchFamily="18" charset="-127"/>
                <a:ea typeface="Batang" pitchFamily="18" charset="-127"/>
              </a:rPr>
              <a:t>검색기록</a:t>
            </a:r>
            <a:r>
              <a:rPr lang="en-US" altLang="ko-KR" sz="2400" b="1" dirty="0" smtClean="0">
                <a:latin typeface="Batang" pitchFamily="18" charset="-127"/>
                <a:ea typeface="Batang" pitchFamily="18" charset="-127"/>
              </a:rPr>
              <a:t>&gt;</a:t>
            </a:r>
          </a:p>
          <a:p>
            <a:pPr marL="514350" lvl="0" indent="-514350">
              <a:spcBef>
                <a:spcPts val="300"/>
              </a:spcBef>
              <a:buClr>
                <a:schemeClr val="accent3"/>
              </a:buClr>
              <a:defRPr/>
            </a:pPr>
            <a:r>
              <a:rPr lang="en-US" altLang="ko-KR" sz="2400" b="1" dirty="0" smtClean="0">
                <a:latin typeface="Batang" pitchFamily="18" charset="-127"/>
                <a:ea typeface="Batang" pitchFamily="18" charset="-127"/>
              </a:rPr>
              <a:t>      </a:t>
            </a:r>
            <a:r>
              <a:rPr lang="ko-KR" altLang="en-US" sz="2400" b="1" dirty="0" smtClean="0">
                <a:latin typeface="Batang" pitchFamily="18" charset="-127"/>
                <a:ea typeface="Batang" pitchFamily="18" charset="-127"/>
              </a:rPr>
              <a:t>설정</a:t>
            </a:r>
            <a:r>
              <a:rPr lang="en-US" altLang="ko-KR" sz="2400" b="1" dirty="0" smtClean="0">
                <a:latin typeface="Batang" pitchFamily="18" charset="-127"/>
                <a:ea typeface="Batang" pitchFamily="18" charset="-127"/>
              </a:rPr>
              <a:t>&gt;</a:t>
            </a:r>
            <a:r>
              <a:rPr lang="ko-KR" altLang="en-US" sz="2400" b="1" dirty="0" smtClean="0">
                <a:latin typeface="Batang" pitchFamily="18" charset="-127"/>
                <a:ea typeface="Batang" pitchFamily="18" charset="-127"/>
              </a:rPr>
              <a:t>기록</a:t>
            </a:r>
            <a:r>
              <a:rPr lang="en-US" altLang="ko-KR" sz="2400" b="1" dirty="0" smtClean="0">
                <a:latin typeface="Batang" pitchFamily="18" charset="-127"/>
                <a:ea typeface="Batang" pitchFamily="18" charset="-127"/>
              </a:rPr>
              <a:t>&gt;</a:t>
            </a:r>
            <a:r>
              <a:rPr lang="ko-KR" altLang="en-US" sz="2400" b="1" dirty="0" smtClean="0">
                <a:latin typeface="Batang" pitchFamily="18" charset="-127"/>
                <a:ea typeface="Batang" pitchFamily="18" charset="-127"/>
              </a:rPr>
              <a:t>페이지보관일수 변경</a:t>
            </a:r>
            <a:endParaRPr lang="en-US" altLang="ko-KR" sz="2400" b="1" dirty="0" smtClean="0">
              <a:latin typeface="Batang" pitchFamily="18" charset="-127"/>
              <a:ea typeface="Batang" pitchFamily="18" charset="-127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tabLst/>
              <a:defRPr/>
            </a:pPr>
            <a:endParaRPr kumimoji="0" lang="en-US" altLang="ko-K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714348" y="0"/>
            <a:ext cx="7500990" cy="1000108"/>
          </a:xfrm>
          <a:prstGeom prst="rect">
            <a:avLst/>
          </a:prstGeom>
        </p:spPr>
        <p:txBody>
          <a:bodyPr anchor="ctr">
            <a:normAutofit fontScale="9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ko-KR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Batang" pitchFamily="18" charset="-127"/>
                <a:ea typeface="Batang" pitchFamily="18" charset="-127"/>
                <a:cs typeface="+mj-cs"/>
              </a:rPr>
              <a:t> </a:t>
            </a:r>
            <a:r>
              <a:rPr lang="ko-KR" altLang="en-US" sz="36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  <a:cs typeface="Times New Roman"/>
              </a:rPr>
              <a:t>과거에 방문한 인터넷 사이트 알아보기</a:t>
            </a:r>
            <a:endParaRPr lang="en-US" sz="3300" b="1" dirty="0" smtClean="0">
              <a:solidFill>
                <a:srgbClr val="FF0000"/>
              </a:solidFill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57158" y="1428736"/>
            <a:ext cx="8247290" cy="344042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 fontScale="97500"/>
          </a:bodyPr>
          <a:lstStyle/>
          <a:p>
            <a:pPr marL="457200" lvl="0" indent="-457200">
              <a:spcBef>
                <a:spcPct val="0"/>
              </a:spcBef>
              <a:defRPr/>
            </a:pPr>
            <a:r>
              <a:rPr lang="ko-KR" altLang="en-US" sz="2500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altLang="ko-KR" sz="2500" b="1" dirty="0" smtClean="0">
                <a:latin typeface="Batang" pitchFamily="18" charset="-127"/>
                <a:ea typeface="Batang" pitchFamily="18" charset="-127"/>
              </a:rPr>
              <a:t>1.</a:t>
            </a:r>
            <a:r>
              <a:rPr lang="ko-KR" altLang="en-US" sz="2500" b="1" dirty="0" smtClean="0">
                <a:latin typeface="Batang" pitchFamily="18" charset="-127"/>
                <a:ea typeface="Batang" pitchFamily="18" charset="-127"/>
              </a:rPr>
              <a:t>파일</a:t>
            </a:r>
            <a:r>
              <a:rPr lang="en-US" altLang="ko-KR" sz="2500" b="1" dirty="0" smtClean="0">
                <a:latin typeface="Batang" pitchFamily="18" charset="-127"/>
                <a:ea typeface="Batang" pitchFamily="18" charset="-127"/>
              </a:rPr>
              <a:t>&gt;</a:t>
            </a:r>
            <a:r>
              <a:rPr lang="ko-KR" altLang="en-US" sz="2500" b="1" dirty="0" smtClean="0">
                <a:latin typeface="Batang" pitchFamily="18" charset="-127"/>
                <a:ea typeface="Batang" pitchFamily="18" charset="-127"/>
              </a:rPr>
              <a:t>페이지설정</a:t>
            </a:r>
            <a:r>
              <a:rPr lang="en-US" altLang="ko-KR" sz="2500" b="1" dirty="0" smtClean="0">
                <a:latin typeface="Batang" pitchFamily="18" charset="-127"/>
                <a:ea typeface="Batang" pitchFamily="18" charset="-127"/>
              </a:rPr>
              <a:t>&gt;</a:t>
            </a:r>
            <a:r>
              <a:rPr lang="ko-KR" altLang="en-US" sz="2500" b="1" dirty="0" smtClean="0">
                <a:latin typeface="Batang" pitchFamily="18" charset="-127"/>
                <a:ea typeface="Batang" pitchFamily="18" charset="-127"/>
              </a:rPr>
              <a:t>머리글 바닥글 변경 안해도 됨</a:t>
            </a:r>
            <a:r>
              <a:rPr lang="en-US" altLang="ko-KR" sz="2500" b="1" dirty="0" smtClean="0">
                <a:latin typeface="Batang" pitchFamily="18" charset="-127"/>
                <a:ea typeface="Batang" pitchFamily="18" charset="-127"/>
              </a:rPr>
              <a:t>.</a:t>
            </a:r>
          </a:p>
          <a:p>
            <a:pPr marL="457200" lvl="0" indent="-457200">
              <a:spcBef>
                <a:spcPct val="0"/>
              </a:spcBef>
              <a:defRPr/>
            </a:pPr>
            <a:endParaRPr lang="en-US" altLang="ko-KR" sz="2500" b="1" dirty="0" smtClean="0">
              <a:latin typeface="Batang" pitchFamily="18" charset="-127"/>
              <a:ea typeface="Batang" pitchFamily="18" charset="-127"/>
            </a:endParaRPr>
          </a:p>
          <a:p>
            <a:pPr marL="457200" lvl="0" indent="-457200">
              <a:spcBef>
                <a:spcPct val="0"/>
              </a:spcBef>
              <a:defRPr/>
            </a:pPr>
            <a:r>
              <a:rPr lang="ko-KR" altLang="en-US" sz="2500" b="1" dirty="0" smtClean="0">
                <a:latin typeface="Batang" pitchFamily="18" charset="-127"/>
                <a:ea typeface="Batang" pitchFamily="18" charset="-127"/>
              </a:rPr>
              <a:t>      페이지 설정 매수 설정</a:t>
            </a:r>
            <a:r>
              <a:rPr lang="en-US" altLang="ko-KR" sz="2500" b="1" dirty="0" smtClean="0">
                <a:latin typeface="Batang" pitchFamily="18" charset="-127"/>
                <a:ea typeface="Batang" pitchFamily="18" charset="-127"/>
              </a:rPr>
              <a:t>,</a:t>
            </a:r>
            <a:r>
              <a:rPr kumimoji="0" lang="en-US" altLang="ko-KR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+mj-cs"/>
              </a:rPr>
              <a:t> </a:t>
            </a:r>
            <a:r>
              <a:rPr kumimoji="0" lang="ko-KR" alt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+mj-cs"/>
              </a:rPr>
              <a:t>여백조정</a:t>
            </a:r>
            <a:r>
              <a:rPr kumimoji="0" lang="en-US" altLang="ko-KR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+mj-cs"/>
              </a:rPr>
              <a:t>&gt;  </a:t>
            </a:r>
            <a:r>
              <a:rPr kumimoji="0" lang="ko-KR" alt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+mj-cs"/>
              </a:rPr>
              <a:t>인쇄 미리보기</a:t>
            </a:r>
            <a:endParaRPr kumimoji="0" lang="en-US" altLang="ko-KR" sz="25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atang" pitchFamily="18" charset="-127"/>
              <a:ea typeface="Batang" pitchFamily="18" charset="-127"/>
              <a:cs typeface="+mj-cs"/>
            </a:endParaRPr>
          </a:p>
          <a:p>
            <a:pPr marL="457200" lvl="0" indent="-457200">
              <a:spcBef>
                <a:spcPct val="0"/>
              </a:spcBef>
              <a:defRPr/>
            </a:pPr>
            <a:endParaRPr lang="en-US" altLang="ko-KR" sz="2500" b="1" dirty="0" smtClean="0">
              <a:latin typeface="Batang" pitchFamily="18" charset="-127"/>
              <a:ea typeface="Batang" pitchFamily="18" charset="-127"/>
              <a:cs typeface="+mj-cs"/>
            </a:endParaRPr>
          </a:p>
          <a:p>
            <a:pPr marL="457200" lvl="0" indent="-457200">
              <a:spcBef>
                <a:spcPct val="0"/>
              </a:spcBef>
              <a:defRPr/>
            </a:pPr>
            <a:endParaRPr kumimoji="0" lang="en-US" altLang="ko-KR" sz="25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atang" pitchFamily="18" charset="-127"/>
              <a:ea typeface="Batang" pitchFamily="18" charset="-127"/>
              <a:cs typeface="+mj-cs"/>
            </a:endParaRPr>
          </a:p>
          <a:p>
            <a:pPr marL="457200" lvl="0" indent="-457200">
              <a:spcBef>
                <a:spcPct val="0"/>
              </a:spcBef>
              <a:defRPr/>
            </a:pPr>
            <a:r>
              <a:rPr lang="en-US" altLang="ko-KR" sz="2100" b="1" dirty="0" smtClean="0">
                <a:latin typeface="Batang" pitchFamily="18" charset="-127"/>
                <a:ea typeface="Batang" pitchFamily="18" charset="-127"/>
                <a:cs typeface="+mj-cs"/>
              </a:rPr>
              <a:t> 2. </a:t>
            </a:r>
            <a:r>
              <a:rPr lang="ko-KR" altLang="en-US" sz="2500" b="1" dirty="0" smtClean="0">
                <a:latin typeface="Batang" pitchFamily="18" charset="-127"/>
                <a:ea typeface="Batang" pitchFamily="18" charset="-127"/>
                <a:cs typeface="+mj-cs"/>
              </a:rPr>
              <a:t>부분 인쇄</a:t>
            </a:r>
            <a:endParaRPr lang="en-US" altLang="ko-KR" sz="2500" b="1" dirty="0" smtClean="0">
              <a:latin typeface="Batang" pitchFamily="18" charset="-127"/>
              <a:ea typeface="Batang" pitchFamily="18" charset="-127"/>
              <a:cs typeface="+mj-cs"/>
            </a:endParaRPr>
          </a:p>
          <a:p>
            <a:pPr marL="457200" lvl="0" indent="-457200">
              <a:spcBef>
                <a:spcPct val="0"/>
              </a:spcBef>
              <a:defRPr/>
            </a:pPr>
            <a:r>
              <a:rPr kumimoji="0" lang="en-US" altLang="ko-KR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+mj-cs"/>
              </a:rPr>
              <a:t>   </a:t>
            </a:r>
          </a:p>
          <a:p>
            <a:pPr marL="457200" lvl="0" indent="-457200">
              <a:spcBef>
                <a:spcPct val="0"/>
              </a:spcBef>
              <a:defRPr/>
            </a:pPr>
            <a:r>
              <a:rPr lang="en-US" altLang="ko-KR" sz="2500" b="1" dirty="0" smtClean="0">
                <a:latin typeface="Batang" pitchFamily="18" charset="-127"/>
                <a:ea typeface="Batang" pitchFamily="18" charset="-127"/>
                <a:cs typeface="+mj-cs"/>
              </a:rPr>
              <a:t>     </a:t>
            </a:r>
            <a:r>
              <a:rPr kumimoji="0" lang="ko-KR" alt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+mj-cs"/>
              </a:rPr>
              <a:t>인쇄영역블럭 설정</a:t>
            </a:r>
            <a:r>
              <a:rPr kumimoji="0" lang="en-US" altLang="ko-KR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+mj-cs"/>
              </a:rPr>
              <a:t>&gt; </a:t>
            </a:r>
            <a:r>
              <a:rPr kumimoji="0" lang="ko-KR" alt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+mj-cs"/>
              </a:rPr>
              <a:t>인쇄</a:t>
            </a:r>
            <a:r>
              <a:rPr kumimoji="0" lang="en-US" altLang="ko-KR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+mj-cs"/>
              </a:rPr>
              <a:t>&gt; </a:t>
            </a:r>
            <a:r>
              <a:rPr lang="ko-KR" altLang="en-US" sz="2500" b="1" dirty="0" smtClean="0">
                <a:latin typeface="Batang" pitchFamily="18" charset="-127"/>
                <a:ea typeface="Batang" pitchFamily="18" charset="-127"/>
                <a:cs typeface="+mj-cs"/>
              </a:rPr>
              <a:t>선택</a:t>
            </a:r>
            <a:r>
              <a:rPr lang="en-US" altLang="ko-KR" sz="2500" b="1" dirty="0" smtClean="0">
                <a:latin typeface="Batang" pitchFamily="18" charset="-127"/>
                <a:ea typeface="Batang" pitchFamily="18" charset="-127"/>
                <a:cs typeface="+mj-cs"/>
              </a:rPr>
              <a:t>Selection&gt; Apply Print</a:t>
            </a:r>
            <a:endParaRPr kumimoji="0" lang="en-US" altLang="ko-KR" sz="25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atang" pitchFamily="18" charset="-127"/>
              <a:ea typeface="Batang" pitchFamily="18" charset="-127"/>
              <a:cs typeface="+mj-cs"/>
            </a:endParaRPr>
          </a:p>
          <a:p>
            <a:endParaRPr lang="en-US" altLang="ko-KR" sz="2500" b="1" dirty="0" smtClean="0">
              <a:latin typeface="Batang" pitchFamily="18" charset="-127"/>
              <a:ea typeface="Batang" pitchFamily="18" charset="-127"/>
            </a:endParaRPr>
          </a:p>
          <a:p>
            <a:endParaRPr lang="en-US" sz="2400" b="1" dirty="0" smtClean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71472" y="214290"/>
            <a:ext cx="7786742" cy="928694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algn="ctr">
              <a:spcBef>
                <a:spcPct val="0"/>
              </a:spcBef>
            </a:pPr>
            <a:r>
              <a:rPr lang="ko-KR" altLang="en-US" sz="43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ko-KR" altLang="en-US" sz="33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  <a:cs typeface="Times New Roman"/>
              </a:rPr>
              <a:t>웹페이지</a:t>
            </a:r>
            <a:r>
              <a:rPr lang="ko-KR" altLang="en-US" sz="40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  <a:cs typeface="Times New Roman"/>
              </a:rPr>
              <a:t> </a:t>
            </a:r>
            <a:r>
              <a:rPr lang="ko-KR" altLang="en-US" sz="33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  <a:cs typeface="Times New Roman"/>
              </a:rPr>
              <a:t>인쇄해보기</a:t>
            </a:r>
            <a:endParaRPr lang="en-US" sz="3300" b="1" dirty="0" smtClean="0">
              <a:solidFill>
                <a:srgbClr val="FF0000"/>
              </a:solidFill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285720" y="571480"/>
            <a:ext cx="8429684" cy="6000792"/>
          </a:xfrm>
          <a:prstGeom prst="rect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lvl="0" indent="-342900"/>
            <a:r>
              <a:rPr lang="en-US" altLang="ko-KR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1. </a:t>
            </a:r>
            <a:r>
              <a:rPr lang="en-US" altLang="ko-KR" sz="2400" b="1" dirty="0" smtClean="0"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MS </a:t>
            </a:r>
            <a:r>
              <a:rPr lang="ko-KR" altLang="en-US" sz="2400" b="1" dirty="0" smtClean="0"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운영체제</a:t>
            </a:r>
            <a:endParaRPr lang="en-US" sz="32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342900" indent="-342900"/>
            <a:r>
              <a:rPr lang="en-US" altLang="ko-KR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  Window 95, Window 98, Window 2000, Window ME, Window XP, Window VISTA, Window 7, Window 8</a:t>
            </a:r>
          </a:p>
          <a:p>
            <a:pPr marL="342900" indent="-342900">
              <a:buFont typeface="Wingdings" pitchFamily="2" charset="2"/>
              <a:buChar char="§"/>
            </a:pPr>
            <a:endParaRPr lang="en-US" altLang="ko-KR" sz="22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342900" indent="-342900"/>
            <a:endParaRPr lang="en-US" altLang="ko-KR" sz="22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342900" indent="-342900"/>
            <a:r>
              <a:rPr lang="en-US" altLang="ko-KR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2. </a:t>
            </a:r>
            <a:r>
              <a:rPr lang="ko-KR" altLang="en-US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컴퓨터의 종류</a:t>
            </a:r>
            <a:endParaRPr lang="en-US" altLang="ko-KR" sz="22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342900" indent="-342900"/>
            <a:r>
              <a:rPr lang="en-US" altLang="ko-KR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-</a:t>
            </a:r>
            <a:r>
              <a:rPr lang="ko-KR" altLang="en-US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개인용 컴퓨터</a:t>
            </a:r>
            <a:r>
              <a:rPr lang="en-US" altLang="ko-KR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(PC): </a:t>
            </a:r>
          </a:p>
          <a:p>
            <a:r>
              <a:rPr lang="en-US" altLang="ko-KR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</a:t>
            </a:r>
          </a:p>
          <a:p>
            <a:r>
              <a:rPr lang="en-US" altLang="ko-KR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-</a:t>
            </a:r>
            <a:r>
              <a:rPr lang="ko-KR" altLang="en-US" sz="2400" dirty="0" smtClean="0"/>
              <a:t> </a:t>
            </a:r>
            <a:r>
              <a:rPr lang="ko-KR" altLang="en-US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대형컴퓨터</a:t>
            </a:r>
            <a:r>
              <a:rPr lang="en-US" altLang="ko-KR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(Main Frame) </a:t>
            </a:r>
            <a:r>
              <a:rPr lang="ko-KR" altLang="en-US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중형 컴퓨터</a:t>
            </a:r>
            <a:r>
              <a:rPr lang="en-US" altLang="ko-KR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, </a:t>
            </a:r>
            <a:r>
              <a:rPr lang="ko-KR" altLang="en-US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미니 컴퓨터 </a:t>
            </a:r>
            <a:r>
              <a:rPr lang="en-US" altLang="ko-KR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:</a:t>
            </a:r>
            <a:endParaRPr lang="en-US" altLang="ko-KR" sz="2400" dirty="0" smtClean="0"/>
          </a:p>
          <a:p>
            <a:pPr lvl="1"/>
            <a:r>
              <a:rPr lang="ko-KR" altLang="en-US" sz="16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대기업</a:t>
            </a:r>
            <a:r>
              <a:rPr lang="en-US" altLang="ko-KR" sz="16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, </a:t>
            </a:r>
            <a:r>
              <a:rPr lang="ko-KR" altLang="en-US" sz="16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연구소에서 사용하는 컴퓨터</a:t>
            </a:r>
            <a:r>
              <a:rPr lang="en-US" altLang="ko-KR" sz="16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.  </a:t>
            </a:r>
            <a:r>
              <a:rPr lang="ko-KR" altLang="en-US" sz="16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은행 창구에서 직원들이 사용하는 기계를 단말기라고 하는데</a:t>
            </a:r>
            <a:r>
              <a:rPr lang="en-US" altLang="ko-KR" sz="16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, </a:t>
            </a:r>
            <a:r>
              <a:rPr lang="ko-KR" altLang="en-US" sz="16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이들 단말기를 통해서 이루어지는 입출금은 본사에 있는 대형컴퓨터로 전송되어 처리</a:t>
            </a:r>
            <a:r>
              <a:rPr lang="en-US" altLang="ko-KR" sz="16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. </a:t>
            </a:r>
            <a:r>
              <a:rPr lang="ko-KR" altLang="en-US" sz="16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이때 은행본사에 설치된 대형컴퓨터를 다른 말로 호스트컴퓨터</a:t>
            </a:r>
            <a:r>
              <a:rPr lang="en-US" altLang="ko-KR" sz="16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(Host Computer)</a:t>
            </a:r>
            <a:r>
              <a:rPr lang="ko-KR" altLang="en-US" sz="16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라 함</a:t>
            </a:r>
            <a:r>
              <a:rPr lang="en-US" altLang="ko-KR" sz="16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ko-KR" altLang="en-US" sz="16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경우에 따라서는 메인프레임</a:t>
            </a:r>
            <a:r>
              <a:rPr lang="en-US" altLang="ko-KR" sz="16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(Main Frame)</a:t>
            </a:r>
            <a:r>
              <a:rPr lang="ko-KR" altLang="en-US" sz="16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이라고도 말함</a:t>
            </a:r>
            <a:r>
              <a:rPr lang="en-US" altLang="ko-KR" sz="16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. </a:t>
            </a:r>
            <a:r>
              <a:rPr lang="ko-KR" altLang="en-US" sz="16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미니컴퓨터</a:t>
            </a:r>
            <a:r>
              <a:rPr lang="en-US" altLang="ko-KR" sz="16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(Mini Computer)</a:t>
            </a:r>
            <a:r>
              <a:rPr lang="ko-KR" altLang="en-US" sz="16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는 대형컴퓨터보다는 조금 작은 컴퓨터를 말함</a:t>
            </a:r>
            <a:r>
              <a:rPr lang="en-US" altLang="ko-KR" sz="16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. </a:t>
            </a:r>
            <a:r>
              <a:rPr lang="ko-KR" altLang="en-US" sz="16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이때 작다는 의미는 겉모습이 작다는 뜻이 아니라 처리속도가 좀더 느리고 용량이 작다는 뜻</a:t>
            </a:r>
            <a:r>
              <a:rPr lang="en-US" altLang="ko-KR" sz="16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. </a:t>
            </a:r>
            <a:r>
              <a:rPr lang="ko-KR" altLang="en-US" sz="16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구분이 좀더 세분화될 경우 대형컴퓨터와 미니컴퓨터 사이의 컴퓨터를 중형컴퓨터와 소형컴퓨터로 구분</a:t>
            </a:r>
            <a:r>
              <a:rPr lang="en-US" altLang="ko-KR" sz="16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.</a:t>
            </a:r>
            <a:endParaRPr lang="ko-KR" altLang="en-US" sz="16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342900" indent="-342900"/>
            <a:r>
              <a:rPr lang="en-US" altLang="ko-KR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</a:t>
            </a:r>
          </a:p>
          <a:p>
            <a:pPr marL="342900" indent="-342900"/>
            <a:r>
              <a:rPr lang="en-US" altLang="ko-KR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- </a:t>
            </a:r>
            <a:r>
              <a:rPr lang="ko-KR" altLang="en-US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슈퍼 컴퓨터</a:t>
            </a:r>
            <a:r>
              <a:rPr lang="en-US" altLang="ko-KR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:</a:t>
            </a:r>
            <a:r>
              <a:rPr lang="ko-KR" altLang="en-US" sz="2400" dirty="0" smtClean="0"/>
              <a:t> </a:t>
            </a:r>
            <a:r>
              <a:rPr lang="ko-KR" altLang="en-US" sz="16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국내에도 몇 대 없는 초대형컴퓨터입니다</a:t>
            </a:r>
            <a:r>
              <a:rPr lang="en-US" altLang="ko-KR" sz="16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. </a:t>
            </a:r>
            <a:r>
              <a:rPr lang="ko-KR" altLang="en-US" sz="16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우주공학이나 핵폭탄 개발</a:t>
            </a:r>
            <a:endParaRPr lang="en-US" altLang="ko-KR" sz="16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342900" indent="-342900"/>
            <a:r>
              <a:rPr lang="en-US" altLang="ko-KR" sz="16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                           </a:t>
            </a:r>
            <a:r>
              <a:rPr lang="ko-KR" altLang="en-US" sz="16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같은 복잡한 수치 계산에 주로 사용하는 컴퓨터</a:t>
            </a:r>
            <a:endParaRPr lang="en-US" altLang="ko-KR" sz="22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1643042" y="0"/>
            <a:ext cx="5500726" cy="500042"/>
          </a:xfrm>
          <a:prstGeom prst="rect">
            <a:avLst/>
          </a:prstGeom>
        </p:spPr>
        <p:txBody>
          <a:bodyPr anchor="ctr">
            <a:normAutofit fontScale="900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ko-KR" altLang="en-US" sz="36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컴</a:t>
            </a:r>
            <a:r>
              <a:rPr lang="ko-KR" altLang="en-US" sz="3600" b="1" dirty="0" smtClean="0">
                <a:latin typeface="Batang" pitchFamily="18" charset="-127"/>
                <a:ea typeface="Batang" pitchFamily="18" charset="-127"/>
              </a:rPr>
              <a:t>퓨</a:t>
            </a:r>
            <a:r>
              <a:rPr lang="ko-KR" altLang="en-US" sz="36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터 기본상식</a:t>
            </a:r>
            <a:r>
              <a:rPr lang="en-US" altLang="ko-KR" sz="36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 </a:t>
            </a:r>
            <a:endParaRPr lang="en-US" sz="3300" b="1" dirty="0" smtClean="0">
              <a:solidFill>
                <a:srgbClr val="FF0000"/>
              </a:solidFill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285720" y="500042"/>
            <a:ext cx="8429684" cy="6357958"/>
          </a:xfrm>
          <a:prstGeom prst="rect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/>
            <a:endParaRPr lang="en-US" altLang="ko-KR" sz="22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342900" indent="-342900"/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3. </a:t>
            </a:r>
            <a:r>
              <a:rPr lang="ko-KR" altLang="en-US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컴퓨터의 부품</a:t>
            </a:r>
            <a:endParaRPr lang="en-US" altLang="ko-KR" sz="24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 </a:t>
            </a:r>
            <a:endParaRPr lang="en-US" altLang="ko-KR" sz="20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 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본체 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:    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메인보드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, 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CPU(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hlinkClick r:id="rId2" action="ppaction://hlinkfile" tooltip="중앙연산장치 (없는 문서)"/>
              </a:rPr>
              <a:t>중앙연산장치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),  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그래픽카드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, </a:t>
            </a:r>
          </a:p>
          <a:p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             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사운드카드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(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대부분 메인보드에 내장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),  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하드디스크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,  </a:t>
            </a:r>
          </a:p>
          <a:p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             ODD(</a:t>
            </a:r>
            <a:r>
              <a:rPr 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Optical  Disk Drive,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altLang="ko-KR" sz="2000" b="1" dirty="0" err="1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Cd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롬 드라이브나 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DVD 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드라이브 </a:t>
            </a:r>
            <a:r>
              <a:rPr 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)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</a:t>
            </a:r>
          </a:p>
          <a:p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             TV 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수신카드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(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선택사양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)</a:t>
            </a:r>
          </a:p>
          <a:p>
            <a:endParaRPr lang="en-US" altLang="ko-KR" sz="20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 외부기기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: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마우스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,  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키보드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, 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프린터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,  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스캐너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,  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공유기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,  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모뎀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,  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케이블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,</a:t>
            </a:r>
          </a:p>
          <a:p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               USB 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외장형 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(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선택사양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)(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대부분 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USB)</a:t>
            </a:r>
          </a:p>
          <a:p>
            <a:endParaRPr lang="ko-KR" altLang="en-US" sz="2400" dirty="0" smtClean="0">
              <a:solidFill>
                <a:schemeClr val="tx1"/>
              </a:solidFill>
            </a:endParaRPr>
          </a:p>
          <a:p>
            <a:pPr marL="342900" indent="-342900"/>
            <a:endParaRPr lang="en-US" altLang="ko-KR" sz="22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800100" lvl="1" indent="-342900">
              <a:buFont typeface="Wingdings" pitchFamily="2" charset="2"/>
              <a:buChar char="§"/>
            </a:pPr>
            <a:endParaRPr lang="en-US" altLang="ko-KR" sz="22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800100" lvl="1" indent="-342900">
              <a:buFont typeface="Wingdings" pitchFamily="2" charset="2"/>
              <a:buChar char="§"/>
            </a:pPr>
            <a:endParaRPr lang="en-US" altLang="ko-KR" sz="22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800100" lvl="1" indent="-342900">
              <a:buFont typeface="Wingdings" pitchFamily="2" charset="2"/>
              <a:buChar char="§"/>
            </a:pPr>
            <a:endParaRPr lang="en-US" altLang="ko-KR" sz="22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800100" lvl="1" indent="-342900">
              <a:buFont typeface="Wingdings" pitchFamily="2" charset="2"/>
              <a:buChar char="§"/>
            </a:pPr>
            <a:endParaRPr lang="en-US" altLang="ko-KR" sz="22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800100" lvl="1" indent="-342900"/>
            <a:endParaRPr lang="en-US" altLang="ko-KR" sz="22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1643042" y="0"/>
            <a:ext cx="5500726" cy="500042"/>
          </a:xfrm>
          <a:prstGeom prst="rect">
            <a:avLst/>
          </a:prstGeom>
        </p:spPr>
        <p:txBody>
          <a:bodyPr anchor="ctr">
            <a:normAutofit fontScale="900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ko-KR" altLang="en-US" sz="36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컴</a:t>
            </a:r>
            <a:r>
              <a:rPr lang="ko-KR" altLang="en-US" sz="3600" b="1" dirty="0" smtClean="0">
                <a:latin typeface="Batang" pitchFamily="18" charset="-127"/>
                <a:ea typeface="Batang" pitchFamily="18" charset="-127"/>
              </a:rPr>
              <a:t>퓨</a:t>
            </a:r>
            <a:r>
              <a:rPr lang="ko-KR" altLang="en-US" sz="36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터 기본상식</a:t>
            </a:r>
            <a:r>
              <a:rPr lang="en-US" altLang="ko-KR" sz="36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 </a:t>
            </a:r>
            <a:endParaRPr lang="en-US" sz="3300" b="1" dirty="0" smtClean="0">
              <a:solidFill>
                <a:srgbClr val="FF0000"/>
              </a:solidFill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computer keyboard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214422"/>
            <a:ext cx="8786841" cy="4786346"/>
          </a:xfr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2267744" y="285728"/>
            <a:ext cx="4968552" cy="642942"/>
          </a:xfrm>
          <a:prstGeom prst="rect">
            <a:avLst/>
          </a:prstGeom>
        </p:spPr>
        <p:txBody>
          <a:bodyPr anchor="b">
            <a:normAutofit fontScale="97500"/>
          </a:bodyPr>
          <a:lstStyle/>
          <a:p>
            <a:pPr algn="ctr"/>
            <a:r>
              <a:rPr lang="ko-KR" altLang="en-US" sz="33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컴퓨터</a:t>
            </a:r>
            <a:r>
              <a:rPr lang="ko-KR" altLang="en-US" sz="32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ko-KR" altLang="en-US" sz="33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키보드</a:t>
            </a:r>
            <a:endParaRPr lang="en-US" altLang="ko-KR" sz="3300" b="1" dirty="0">
              <a:solidFill>
                <a:srgbClr val="FF0000"/>
              </a:solidFill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8186766" cy="533096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u"/>
            </a:pPr>
            <a:r>
              <a:rPr lang="ko-KR" altLang="en-US" b="1" dirty="0" err="1" smtClean="0">
                <a:latin typeface="바탕" pitchFamily="18" charset="-127"/>
                <a:ea typeface="바탕" pitchFamily="18" charset="-127"/>
              </a:rPr>
              <a:t>윈도우키</a:t>
            </a:r>
            <a:endParaRPr lang="en-US" altLang="ko-KR" b="1" dirty="0" smtClean="0">
              <a:latin typeface="바탕" pitchFamily="18" charset="-127"/>
              <a:ea typeface="바탕" pitchFamily="18" charset="-127"/>
            </a:endParaRPr>
          </a:p>
          <a:p>
            <a:pPr>
              <a:buFont typeface="Courier New" pitchFamily="49" charset="0"/>
              <a:buChar char="o"/>
            </a:pPr>
            <a:endParaRPr lang="en-US" altLang="ko-KR" b="1" dirty="0" smtClean="0">
              <a:latin typeface="바탕" pitchFamily="18" charset="-127"/>
              <a:ea typeface="바탕" pitchFamily="18" charset="-127"/>
            </a:endParaRPr>
          </a:p>
          <a:p>
            <a:pPr lvl="1">
              <a:buFont typeface="Courier New" pitchFamily="49" charset="0"/>
              <a:buChar char="o"/>
            </a:pPr>
            <a:r>
              <a:rPr lang="ko-KR" altLang="en-US" sz="2400" b="1" dirty="0" err="1" smtClean="0">
                <a:latin typeface="바탕" pitchFamily="18" charset="-127"/>
                <a:ea typeface="바탕" pitchFamily="18" charset="-127"/>
              </a:rPr>
              <a:t>윈도우키</a:t>
            </a:r>
            <a:r>
              <a:rPr lang="en-US" altLang="ko-KR" sz="2400" b="1" dirty="0" smtClean="0">
                <a:latin typeface="바탕" pitchFamily="18" charset="-127"/>
                <a:ea typeface="바탕" pitchFamily="18" charset="-127"/>
              </a:rPr>
              <a:t>               -&gt; </a:t>
            </a:r>
            <a:r>
              <a:rPr lang="ko-KR" altLang="en-US" sz="2400" b="1" dirty="0" smtClean="0">
                <a:latin typeface="바탕" pitchFamily="18" charset="-127"/>
                <a:ea typeface="바탕" pitchFamily="18" charset="-127"/>
              </a:rPr>
              <a:t>윈도우 시작메뉴 실행</a:t>
            </a:r>
            <a:r>
              <a:rPr lang="en-US" altLang="ko-KR" sz="2400" b="1" dirty="0" smtClean="0">
                <a:latin typeface="바탕" pitchFamily="18" charset="-127"/>
                <a:ea typeface="바탕" pitchFamily="18" charset="-127"/>
              </a:rPr>
              <a:t>.</a:t>
            </a:r>
          </a:p>
          <a:p>
            <a:pPr lvl="1">
              <a:buFont typeface="Courier New" pitchFamily="49" charset="0"/>
              <a:buChar char="o"/>
            </a:pPr>
            <a:r>
              <a:rPr lang="ko-KR" altLang="en-US" sz="2400" b="1" dirty="0" smtClean="0">
                <a:latin typeface="바탕" pitchFamily="18" charset="-127"/>
                <a:ea typeface="바탕" pitchFamily="18" charset="-127"/>
              </a:rPr>
              <a:t>윈도우키</a:t>
            </a:r>
            <a:r>
              <a:rPr lang="en-US" altLang="ko-KR" sz="2400" b="1" dirty="0" smtClean="0">
                <a:latin typeface="바탕" pitchFamily="18" charset="-127"/>
                <a:ea typeface="바탕" pitchFamily="18" charset="-127"/>
              </a:rPr>
              <a:t>+ E         -&gt; </a:t>
            </a:r>
            <a:r>
              <a:rPr lang="ko-KR" altLang="en-US" sz="2400" b="1" dirty="0" smtClean="0">
                <a:latin typeface="바탕" pitchFamily="18" charset="-127"/>
                <a:ea typeface="바탕" pitchFamily="18" charset="-127"/>
              </a:rPr>
              <a:t>윈도우  </a:t>
            </a:r>
            <a:r>
              <a:rPr lang="ko-KR" altLang="en-US" sz="2400" b="1" dirty="0" err="1" smtClean="0">
                <a:latin typeface="바탕" pitchFamily="18" charset="-127"/>
                <a:ea typeface="바탕" pitchFamily="18" charset="-127"/>
              </a:rPr>
              <a:t>탐색키</a:t>
            </a:r>
            <a:r>
              <a:rPr lang="ko-KR" altLang="en-US" sz="2400" b="1" dirty="0" smtClean="0">
                <a:latin typeface="바탕" pitchFamily="18" charset="-127"/>
                <a:ea typeface="바탕" pitchFamily="18" charset="-127"/>
              </a:rPr>
              <a:t> 뜬다</a:t>
            </a:r>
            <a:r>
              <a:rPr lang="en-US" altLang="ko-KR" sz="2400" b="1" dirty="0" smtClean="0">
                <a:latin typeface="바탕" pitchFamily="18" charset="-127"/>
                <a:ea typeface="바탕" pitchFamily="18" charset="-127"/>
              </a:rPr>
              <a:t>.</a:t>
            </a:r>
          </a:p>
          <a:p>
            <a:pPr lvl="1">
              <a:buFont typeface="Courier New" pitchFamily="49" charset="0"/>
              <a:buChar char="o"/>
            </a:pPr>
            <a:r>
              <a:rPr lang="ko-KR" altLang="en-US" sz="2400" b="1" dirty="0" err="1" smtClean="0">
                <a:latin typeface="바탕" pitchFamily="18" charset="-127"/>
                <a:ea typeface="바탕" pitchFamily="18" charset="-127"/>
              </a:rPr>
              <a:t>윈도우키</a:t>
            </a:r>
            <a:r>
              <a:rPr lang="ko-KR" altLang="en-US" sz="2400" b="1" dirty="0" smtClean="0">
                <a:latin typeface="바탕" pitchFamily="18" charset="-127"/>
                <a:ea typeface="바탕" pitchFamily="18" charset="-127"/>
              </a:rPr>
              <a:t> </a:t>
            </a:r>
            <a:r>
              <a:rPr lang="en-US" altLang="ko-KR" sz="2400" b="1" dirty="0" smtClean="0">
                <a:latin typeface="바탕" pitchFamily="18" charset="-127"/>
                <a:ea typeface="바탕" pitchFamily="18" charset="-127"/>
              </a:rPr>
              <a:t>+F         -&gt; </a:t>
            </a:r>
            <a:r>
              <a:rPr lang="ko-KR" altLang="en-US" sz="2400" b="1" dirty="0" err="1" smtClean="0">
                <a:latin typeface="바탕" pitchFamily="18" charset="-127"/>
                <a:ea typeface="바탕" pitchFamily="18" charset="-127"/>
              </a:rPr>
              <a:t>검색창이</a:t>
            </a:r>
            <a:r>
              <a:rPr lang="ko-KR" altLang="en-US" sz="2400" b="1" dirty="0" smtClean="0">
                <a:latin typeface="바탕" pitchFamily="18" charset="-127"/>
                <a:ea typeface="바탕" pitchFamily="18" charset="-127"/>
              </a:rPr>
              <a:t> 뜬다</a:t>
            </a:r>
            <a:r>
              <a:rPr lang="en-US" altLang="ko-KR" sz="2400" b="1" dirty="0" smtClean="0">
                <a:latin typeface="바탕" pitchFamily="18" charset="-127"/>
                <a:ea typeface="바탕" pitchFamily="18" charset="-127"/>
              </a:rPr>
              <a:t>.     </a:t>
            </a:r>
          </a:p>
          <a:p>
            <a:pPr lvl="1">
              <a:buFont typeface="Courier New" pitchFamily="49" charset="0"/>
              <a:buChar char="o"/>
            </a:pPr>
            <a:r>
              <a:rPr lang="ko-KR" altLang="en-US" sz="2400" b="1" dirty="0" smtClean="0">
                <a:latin typeface="바탕" pitchFamily="18" charset="-127"/>
                <a:ea typeface="바탕" pitchFamily="18" charset="-127"/>
              </a:rPr>
              <a:t>윈도우키</a:t>
            </a:r>
            <a:r>
              <a:rPr lang="en-US" altLang="ko-KR" sz="2400" b="1" dirty="0" smtClean="0">
                <a:latin typeface="바탕" pitchFamily="18" charset="-127"/>
                <a:ea typeface="바탕" pitchFamily="18" charset="-127"/>
              </a:rPr>
              <a:t>+ R         -&gt;</a:t>
            </a:r>
            <a:r>
              <a:rPr lang="ko-KR" altLang="en-US" sz="2400" b="1" dirty="0" smtClean="0">
                <a:latin typeface="바탕" pitchFamily="18" charset="-127"/>
                <a:ea typeface="바탕" pitchFamily="18" charset="-127"/>
              </a:rPr>
              <a:t> 실행창이 뜬다</a:t>
            </a:r>
            <a:r>
              <a:rPr lang="en-US" altLang="ko-KR" sz="2400" b="1" dirty="0" smtClean="0">
                <a:latin typeface="바탕" pitchFamily="18" charset="-127"/>
                <a:ea typeface="바탕" pitchFamily="18" charset="-127"/>
              </a:rPr>
              <a:t>. </a:t>
            </a:r>
          </a:p>
          <a:p>
            <a:pPr lvl="1">
              <a:buFont typeface="Courier New" pitchFamily="49" charset="0"/>
              <a:buChar char="o"/>
            </a:pPr>
            <a:r>
              <a:rPr lang="ko-KR" altLang="en-US" sz="2400" b="1" dirty="0" smtClean="0">
                <a:latin typeface="바탕" pitchFamily="18" charset="-127"/>
                <a:ea typeface="바탕" pitchFamily="18" charset="-127"/>
              </a:rPr>
              <a:t>윈도우키</a:t>
            </a:r>
            <a:r>
              <a:rPr lang="en-US" altLang="ko-KR" sz="2400" b="1" dirty="0" smtClean="0">
                <a:latin typeface="바탕" pitchFamily="18" charset="-127"/>
                <a:ea typeface="바탕" pitchFamily="18" charset="-127"/>
              </a:rPr>
              <a:t>+ D/ </a:t>
            </a:r>
            <a:r>
              <a:rPr lang="ko-KR" altLang="en-US" sz="2400" b="1" dirty="0" err="1" smtClean="0">
                <a:latin typeface="바탕" pitchFamily="18" charset="-127"/>
                <a:ea typeface="바탕" pitchFamily="18" charset="-127"/>
              </a:rPr>
              <a:t>윈도우키</a:t>
            </a:r>
            <a:r>
              <a:rPr lang="en-US" altLang="ko-KR" sz="2400" b="1" dirty="0" smtClean="0">
                <a:latin typeface="바탕" pitchFamily="18" charset="-127"/>
                <a:ea typeface="바탕" pitchFamily="18" charset="-127"/>
              </a:rPr>
              <a:t>+M -&gt; </a:t>
            </a:r>
            <a:r>
              <a:rPr lang="ko-KR" altLang="en-US" sz="2400" b="1" dirty="0" smtClean="0">
                <a:latin typeface="바탕" pitchFamily="18" charset="-127"/>
                <a:ea typeface="바탕" pitchFamily="18" charset="-127"/>
              </a:rPr>
              <a:t>작업표시줄에 표시</a:t>
            </a:r>
            <a:endParaRPr lang="en-US" altLang="ko-KR" sz="2400" b="1" dirty="0" smtClean="0">
              <a:latin typeface="바탕" pitchFamily="18" charset="-127"/>
              <a:ea typeface="바탕" pitchFamily="18" charset="-127"/>
            </a:endParaRPr>
          </a:p>
          <a:p>
            <a:pPr lvl="1">
              <a:buFont typeface="Courier New" pitchFamily="49" charset="0"/>
              <a:buChar char="o"/>
            </a:pPr>
            <a:r>
              <a:rPr lang="en-US" altLang="ko-KR" sz="2400" b="1" dirty="0" smtClean="0">
                <a:latin typeface="바탕" pitchFamily="18" charset="-127"/>
                <a:ea typeface="바탕" pitchFamily="18" charset="-127"/>
              </a:rPr>
              <a:t>                  (</a:t>
            </a:r>
            <a:r>
              <a:rPr lang="ko-KR" altLang="en-US" sz="2400" b="1" dirty="0" smtClean="0">
                <a:latin typeface="바탕" pitchFamily="18" charset="-127"/>
                <a:ea typeface="바탕" pitchFamily="18" charset="-127"/>
              </a:rPr>
              <a:t>바탕화면에서 작업프로그램 사라지고</a:t>
            </a:r>
            <a:r>
              <a:rPr lang="en-US" altLang="ko-KR" sz="2400" b="1" dirty="0" smtClean="0">
                <a:latin typeface="바탕" pitchFamily="18" charset="-127"/>
                <a:ea typeface="바탕" pitchFamily="18" charset="-127"/>
              </a:rPr>
              <a:t>,)</a:t>
            </a:r>
          </a:p>
          <a:p>
            <a:pPr lvl="1">
              <a:buFont typeface="Courier New" pitchFamily="49" charset="0"/>
              <a:buChar char="o"/>
            </a:pPr>
            <a:r>
              <a:rPr lang="en-US" altLang="ko-KR" sz="2400" b="1" dirty="0" smtClean="0">
                <a:latin typeface="바탕" pitchFamily="18" charset="-127"/>
                <a:ea typeface="바탕" pitchFamily="18" charset="-127"/>
              </a:rPr>
              <a:t> F1 -&gt; </a:t>
            </a:r>
            <a:r>
              <a:rPr lang="ko-KR" altLang="en-US" sz="2400" b="1" dirty="0" smtClean="0">
                <a:latin typeface="바탕" pitchFamily="18" charset="-127"/>
                <a:ea typeface="바탕" pitchFamily="18" charset="-127"/>
              </a:rPr>
              <a:t>도움말</a:t>
            </a:r>
            <a:endParaRPr lang="en-US" altLang="ko-KR" sz="2400" b="1" dirty="0" smtClean="0">
              <a:latin typeface="바탕" pitchFamily="18" charset="-127"/>
              <a:ea typeface="바탕" pitchFamily="18" charset="-127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00100" y="285728"/>
            <a:ext cx="7429552" cy="642942"/>
          </a:xfrm>
          <a:prstGeom prst="rect">
            <a:avLst/>
          </a:prstGeom>
        </p:spPr>
        <p:txBody>
          <a:bodyPr anchor="b">
            <a:normAutofit fontScale="97500"/>
          </a:bodyPr>
          <a:lstStyle/>
          <a:p>
            <a:pPr algn="ctr"/>
            <a:r>
              <a:rPr lang="ko-KR" altLang="en-US" sz="36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컴퓨터 키보드 특수키</a:t>
            </a:r>
            <a:endParaRPr lang="en-US" altLang="ko-KR" sz="3600" b="1" dirty="0">
              <a:solidFill>
                <a:srgbClr val="FF0000"/>
              </a:solidFill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645</TotalTime>
  <Words>637</Words>
  <Application>Microsoft Office PowerPoint</Application>
  <PresentationFormat>화면 슬라이드 쇼(4:3)</PresentationFormat>
  <Paragraphs>102</Paragraphs>
  <Slides>9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0" baseType="lpstr">
      <vt:lpstr>Oriel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HEG</dc:creator>
  <cp:lastModifiedBy>현빈</cp:lastModifiedBy>
  <cp:revision>108</cp:revision>
  <dcterms:created xsi:type="dcterms:W3CDTF">2015-05-11T14:26:43Z</dcterms:created>
  <dcterms:modified xsi:type="dcterms:W3CDTF">2015-07-25T03:57:35Z</dcterms:modified>
</cp:coreProperties>
</file>