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78" r:id="rId2"/>
    <p:sldId id="279" r:id="rId3"/>
    <p:sldId id="257" r:id="rId4"/>
    <p:sldId id="271" r:id="rId5"/>
    <p:sldId id="258" r:id="rId6"/>
    <p:sldId id="259" r:id="rId7"/>
    <p:sldId id="256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279" autoAdjust="0"/>
    <p:restoredTop sz="94660"/>
  </p:normalViewPr>
  <p:slideViewPr>
    <p:cSldViewPr>
      <p:cViewPr>
        <p:scale>
          <a:sx n="74" d="100"/>
          <a:sy n="74" d="100"/>
        </p:scale>
        <p:origin x="-269" y="47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304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BAB54-C697-4FA6-BC10-57403D6E1C96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D3483-62E5-4404-B14E-4CA0C9BD2C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D9BF7-5AD7-4119-BBD9-1898C961BD3A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38E48-7E6C-4CAF-81D5-09478BD2A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38E48-7E6C-4CAF-81D5-09478BD2A00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38E48-7E6C-4CAF-81D5-09478BD2A00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03B6A4-164F-4DA1-A004-2E96EA2A38E0}" type="datetime1">
              <a:rPr lang="en-US" smtClean="0"/>
              <a:pPr/>
              <a:t>7/24/2015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78CE-4CDC-4B3F-98A8-51A86CDC0133}" type="datetime1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AA91-CF21-46FE-93C8-C3826A936CA5}" type="datetime1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0F9D69-862E-41CD-BD69-FF69EE2E361A}" type="datetime1">
              <a:rPr lang="en-US" smtClean="0"/>
              <a:pPr/>
              <a:t>7/24/2015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AF4FDE4-6ADD-48FB-8A11-D3B93265EB08}" type="datetime1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215B-35DD-425A-B961-FA02163D976B}" type="datetime1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556D-2874-4300-83AF-DB34CB29B170}" type="datetime1">
              <a:rPr lang="en-US" smtClean="0"/>
              <a:pPr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190767-5049-48CD-A5B5-588522104F9E}" type="datetime1">
              <a:rPr lang="en-US" smtClean="0"/>
              <a:pPr/>
              <a:t>7/24/2015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00A15-B77E-49A4-918C-FEC1F7B17FDB}" type="datetime1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AB7D8E-5544-41A5-8F4A-48699CA63B77}" type="datetime1">
              <a:rPr lang="en-US" smtClean="0"/>
              <a:pPr/>
              <a:t>7/24/2015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65BECE-82A9-46C2-B45E-FE9788D85673}" type="datetime1">
              <a:rPr lang="en-US" smtClean="0"/>
              <a:pPr/>
              <a:t>7/24/2015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0563E5-602D-4D15-B7B3-338B766AFE19}" type="datetime1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8113582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6294C92D-0306-4E69-9CD3-20855E849650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14546" y="0"/>
            <a:ext cx="5429288" cy="785794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ko-KR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ko-KR" altLang="en-US" sz="32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시작메뉴</a:t>
            </a:r>
            <a:r>
              <a:rPr lang="en-US" sz="32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sz="32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효율적으로 사용하기</a:t>
            </a:r>
            <a:endParaRPr lang="en-US" sz="3600" b="1" dirty="0"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5" name="Picture 14" descr="deskt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857232"/>
            <a:ext cx="7572428" cy="4743718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14348" y="1571612"/>
            <a:ext cx="1143008" cy="3214710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4348" y="1000108"/>
            <a:ext cx="1143008" cy="571504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85786" y="3500438"/>
            <a:ext cx="1000132" cy="92869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최근 사용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프로그램</a:t>
            </a:r>
            <a:endParaRPr lang="en-US" sz="14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85786" y="0"/>
            <a:ext cx="1071569" cy="71438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고정된 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프로그램</a:t>
            </a:r>
            <a:endParaRPr lang="en-US" sz="14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1036613" y="750869"/>
            <a:ext cx="284958" cy="706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85786" y="5500702"/>
            <a:ext cx="7786742" cy="642942"/>
          </a:xfrm>
          <a:prstGeom prst="rect">
            <a:avLst/>
          </a:prstGeom>
          <a:noFill/>
          <a:ln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1.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최근 사용된  프로그램 갯수를  늘이려면</a:t>
            </a:r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 start-&gt;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오른쪽 마우스 클릭</a:t>
            </a:r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-&gt;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속성</a:t>
            </a:r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-&gt;Start menu-&gt;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Customize (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사용자지정</a:t>
            </a:r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)-&gt;Number of program on start menu</a:t>
            </a:r>
            <a:endParaRPr lang="en-US" sz="14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928794" y="1000108"/>
            <a:ext cx="1000132" cy="4000528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</a:t>
            </a:r>
            <a:r>
              <a:rPr lang="en-US" sz="1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A</a:t>
            </a:r>
            <a:endParaRPr lang="en-US" sz="14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85786" y="6143644"/>
            <a:ext cx="7786742" cy="714356"/>
          </a:xfrm>
          <a:prstGeom prst="rect">
            <a:avLst/>
          </a:prstGeom>
          <a:noFill/>
          <a:ln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2. A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영역 프로그램 을 보이거나  사라지게 하려면</a:t>
            </a:r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 start-&gt;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오른쪽 마우스 클릭</a:t>
            </a:r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-&gt;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속성</a:t>
            </a:r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-&gt;Start</a:t>
            </a:r>
          </a:p>
          <a:p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menu-&gt;</a:t>
            </a:r>
            <a:r>
              <a:rPr 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Customize (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사용자지정</a:t>
            </a:r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)-&gt;Advanced-&gt;Start menu item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체크하면 나타나고 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체크해제하면 사라짐  </a:t>
            </a:r>
            <a:endParaRPr lang="en-US" sz="14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219184"/>
            <a:ext cx="6505575" cy="36576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7827830" y="6381750"/>
            <a:ext cx="457200" cy="476250"/>
          </a:xfrm>
          <a:prstGeom prst="rect">
            <a:avLst/>
          </a:prstGeom>
        </p:spPr>
        <p:txBody>
          <a:bodyPr/>
          <a:lstStyle/>
          <a:p>
            <a:fld id="{6294C92D-0306-4E69-9CD3-20855E849650}" type="slidenum">
              <a:rPr kumimoji="0" lang="en-US" smtClean="0"/>
              <a:pPr/>
              <a:t>2</a:t>
            </a:fld>
            <a:endParaRPr kumimoji="0"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428728" y="76200"/>
            <a:ext cx="5429288" cy="785794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ko-KR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ko-KR" altLang="en-US" sz="32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시작메뉴</a:t>
            </a:r>
            <a:r>
              <a:rPr lang="en-US" sz="32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sz="32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효율적으로 사용하기</a:t>
            </a:r>
            <a:endParaRPr lang="en-US" sz="3600" b="1" dirty="0"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14546" y="1076308"/>
            <a:ext cx="6000792" cy="20002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cmpd="dbl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1.Icon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과 바로가기 아이콘의 차이점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- </a:t>
            </a:r>
            <a:r>
              <a:rPr 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Icon               : </a:t>
            </a:r>
            <a:r>
              <a:rPr lang="ko-KR" alt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삭제하면  프로그램  자체가  삭제됨</a:t>
            </a:r>
            <a:r>
              <a:rPr lang="en-US" altLang="ko-KR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.</a:t>
            </a:r>
          </a:p>
          <a:p>
            <a:endParaRPr lang="en-US" altLang="ko-KR" sz="16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endParaRPr lang="en-US" altLang="ko-KR" sz="16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>
              <a:buFontTx/>
              <a:buChar char="-"/>
            </a:pPr>
            <a:r>
              <a:rPr lang="ko-KR" alt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바로가기 아이콘</a:t>
            </a:r>
            <a:r>
              <a:rPr lang="en-US" altLang="ko-KR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</a:t>
            </a:r>
            <a:r>
              <a:rPr lang="ko-KR" alt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화살표가 나타남</a:t>
            </a:r>
            <a:r>
              <a:rPr lang="en-US" altLang="ko-KR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.</a:t>
            </a:r>
          </a:p>
          <a:p>
            <a:r>
              <a:rPr lang="en-US" altLang="ko-KR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</a:t>
            </a:r>
            <a:r>
              <a:rPr lang="ko-KR" alt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삭제해도  프로그램은  사라지지  않음</a:t>
            </a:r>
            <a:endParaRPr lang="en-US" sz="16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8596" y="1219184"/>
            <a:ext cx="1571636" cy="242889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1785918" y="2005002"/>
            <a:ext cx="785818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V="1">
            <a:off x="1071538" y="2790820"/>
            <a:ext cx="1785950" cy="12858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214546" y="3219448"/>
            <a:ext cx="6000792" cy="2286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cmpd="dbl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2.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최근 사용 프로그램을 고정 프로그램화 하려면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>
              <a:buFontTx/>
              <a:buChar char="-"/>
            </a:pPr>
            <a:r>
              <a:rPr lang="ko-KR" alt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최근 사용 프로그램</a:t>
            </a:r>
            <a:r>
              <a:rPr lang="en-US" altLang="ko-KR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-&gt;</a:t>
            </a:r>
            <a:r>
              <a:rPr lang="ko-KR" alt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오른쪽 마우스클릭</a:t>
            </a:r>
            <a:r>
              <a:rPr lang="en-US" altLang="ko-KR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-&gt; Pin to start menu</a:t>
            </a:r>
          </a:p>
          <a:p>
            <a:r>
              <a:rPr lang="en-US" altLang="ko-KR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</a:t>
            </a:r>
          </a:p>
          <a:p>
            <a:endParaRPr lang="en-US" sz="16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고정 프로그램에서 사라지게  하려면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-</a:t>
            </a:r>
            <a:r>
              <a:rPr lang="ko-KR" alt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고정 프로그램</a:t>
            </a:r>
            <a:r>
              <a:rPr lang="en-US" altLang="ko-KR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-&gt;</a:t>
            </a:r>
            <a:r>
              <a:rPr lang="ko-KR" altLang="en-US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오른쪽 마우스클릭</a:t>
            </a:r>
            <a:r>
              <a:rPr lang="en-US" altLang="ko-KR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-&gt; Unpin to start menu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214546" y="5576902"/>
            <a:ext cx="6000792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3.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바로가기 아이콘을 만들려면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>
              <a:buFontTx/>
              <a:buChar char="-"/>
            </a:pP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사용 프로그램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-&gt;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오른쪽 마우스클릭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-&gt;Send to-&gt;</a:t>
            </a:r>
          </a:p>
          <a:p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Desk Top(Create shortcut)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3</a:t>
            </a:fld>
            <a:endParaRPr kumimoji="0" lang="en-US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611560" y="0"/>
            <a:ext cx="8064896" cy="100010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ko-KR" altLang="en-US" sz="3600" b="1" dirty="0" smtClean="0">
                <a:latin typeface="Batang" pitchFamily="18" charset="-127"/>
                <a:ea typeface="Batang" pitchFamily="18" charset="-127"/>
                <a:cs typeface="Times New Roman"/>
              </a:rPr>
              <a:t>바탕화면 아이콘 내 맘대로 정렬하기</a:t>
            </a:r>
            <a:endParaRPr lang="en-US" sz="33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4" name="그림 13" descr="바탕화면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980728"/>
            <a:ext cx="3714225" cy="2160240"/>
          </a:xfrm>
          <a:prstGeom prst="rect">
            <a:avLst/>
          </a:prstGeom>
        </p:spPr>
      </p:pic>
      <p:pic>
        <p:nvPicPr>
          <p:cNvPr id="16" name="그림 15" descr="바탕화면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980728"/>
            <a:ext cx="3744416" cy="2105206"/>
          </a:xfrm>
          <a:prstGeom prst="rect">
            <a:avLst/>
          </a:prstGeom>
        </p:spPr>
      </p:pic>
      <p:sp>
        <p:nvSpPr>
          <p:cNvPr id="17" name="오른쪽 화살표 16"/>
          <p:cNvSpPr/>
          <p:nvPr/>
        </p:nvSpPr>
        <p:spPr>
          <a:xfrm>
            <a:off x="4283968" y="2204864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Rectangle 32"/>
          <p:cNvSpPr/>
          <p:nvPr/>
        </p:nvSpPr>
        <p:spPr>
          <a:xfrm>
            <a:off x="0" y="3429000"/>
            <a:ext cx="5292080" cy="27363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   예전 버전</a:t>
            </a:r>
            <a:endParaRPr lang="en-US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1.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마우스우측버튼</a:t>
            </a:r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아이콘 정렬순서</a:t>
            </a:r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이름  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                   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크기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                   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형식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                   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수정한 날짜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                   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그룹별 표시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                   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자동정렬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                   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줄맞춤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                   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바탕화면 아이콘 표시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                    바탕화면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웹항목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적용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                   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바탕화면 정리마법사 실행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                     </a:t>
            </a: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         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9" name="Rectangle 32"/>
          <p:cNvSpPr/>
          <p:nvPr/>
        </p:nvSpPr>
        <p:spPr>
          <a:xfrm>
            <a:off x="5364088" y="4797152"/>
            <a:ext cx="3563888" cy="163224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최신 버전</a:t>
            </a:r>
            <a:endParaRPr lang="en-US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2.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마우스우측버튼</a:t>
            </a:r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보기</a:t>
            </a:r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큰 아이콘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     보통 아이콘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    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작은 아이콘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아이콘</a:t>
            </a:r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자동정렬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아이콘모눈에 맞춤</a:t>
            </a:r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       </a:t>
            </a:r>
          </a:p>
          <a:p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바탕화면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가젯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표시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                    </a:t>
            </a: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         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0" name="Rectangle 32"/>
          <p:cNvSpPr/>
          <p:nvPr/>
        </p:nvSpPr>
        <p:spPr>
          <a:xfrm>
            <a:off x="5364088" y="3429000"/>
            <a:ext cx="3456384" cy="122413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   최신 버전</a:t>
            </a:r>
            <a:endParaRPr lang="en-US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1.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마우스우측버튼</a:t>
            </a:r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정렬기준</a:t>
            </a:r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이름  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        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크기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         항목유형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        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수정한 날짜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                                                                        </a:t>
            </a: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         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오른쪽 화살표 16"/>
          <p:cNvSpPr/>
          <p:nvPr/>
        </p:nvSpPr>
        <p:spPr>
          <a:xfrm>
            <a:off x="5072066" y="4572008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/>
          <p:nvPr/>
        </p:nvSpPr>
        <p:spPr>
          <a:xfrm>
            <a:off x="214282" y="1214422"/>
            <a:ext cx="8786874" cy="2071702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28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1. </a:t>
            </a:r>
            <a:r>
              <a:rPr lang="ko-KR" altLang="en-US" sz="28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자주 쓰는 아이콘 왼쪽에</a:t>
            </a:r>
            <a:r>
              <a:rPr lang="en-US" altLang="ko-KR" sz="28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sz="28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안 쓰는 아이콘 오른쪽에</a:t>
            </a:r>
            <a:endParaRPr lang="en-US" altLang="ko-KR" sz="28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-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바탕화면 마우스우측버튼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아이콘 정렬순서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자동정렬 체크해제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내 맘대로  왼쪽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오른쪽 이동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- 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바탕화면 마우스우측버튼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아이콘 정렬순서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줄맞춤</a:t>
            </a:r>
            <a:endParaRPr lang="en-US" sz="2000" dirty="0"/>
          </a:p>
        </p:txBody>
      </p:sp>
      <p:sp>
        <p:nvSpPr>
          <p:cNvPr id="11" name="Rectangle 11"/>
          <p:cNvSpPr/>
          <p:nvPr/>
        </p:nvSpPr>
        <p:spPr>
          <a:xfrm>
            <a:off x="214282" y="3429000"/>
            <a:ext cx="8424936" cy="1179512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2. </a:t>
            </a:r>
            <a:r>
              <a:rPr lang="ko-KR" altLang="en-US" sz="28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바탕화면 아이콘  안 보이게</a:t>
            </a:r>
            <a:endParaRPr lang="en-US" altLang="ko-KR" sz="28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-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바탕화면 마우스우측버튼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아이콘 정렬순서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아이콘 표시 해제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11560" y="0"/>
            <a:ext cx="8064896" cy="100010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ko-KR" altLang="en-US" sz="3600" b="1" dirty="0" smtClean="0">
                <a:latin typeface="Batang" pitchFamily="18" charset="-127"/>
                <a:ea typeface="Batang" pitchFamily="18" charset="-127"/>
                <a:cs typeface="Times New Roman"/>
              </a:rPr>
              <a:t>바탕화면 아이콘 내 맘대로 정렬하기</a:t>
            </a:r>
            <a:endParaRPr lang="en-US" sz="33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display  proper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556792"/>
            <a:ext cx="2157708" cy="2448272"/>
          </a:xfrm>
          <a:prstGeom prst="rect">
            <a:avLst/>
          </a:prstGeom>
        </p:spPr>
      </p:pic>
      <p:sp>
        <p:nvSpPr>
          <p:cNvPr id="21" name="Subtitle 2"/>
          <p:cNvSpPr txBox="1">
            <a:spLocks/>
          </p:cNvSpPr>
          <p:nvPr/>
        </p:nvSpPr>
        <p:spPr>
          <a:xfrm>
            <a:off x="357158" y="4071942"/>
            <a:ext cx="8286808" cy="1357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/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1.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바탕화면 마우스우측버튼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속성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preference&gt;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디스플레이 등록정보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&gt;</a:t>
            </a: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desktop&gt;Customize Desktop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바탕화면 사용자지정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Desktop Items&gt; </a:t>
            </a: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General, Web&gt; General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일반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내문서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내 네트워크 환경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내 컴퓨터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, </a:t>
            </a: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인터넷 익스플로러 중 체크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확인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디스플레이 등록정보확인 </a:t>
            </a: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0" name="Straight Arrow Connector 9"/>
          <p:cNvCxnSpPr>
            <a:endCxn id="8" idx="1"/>
          </p:cNvCxnSpPr>
          <p:nvPr/>
        </p:nvCxnSpPr>
        <p:spPr>
          <a:xfrm rot="5400000" flipH="1" flipV="1">
            <a:off x="-53706" y="3334668"/>
            <a:ext cx="1291014" cy="1835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1500166" y="0"/>
            <a:ext cx="5500726" cy="100010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ko-KR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ko-KR" altLang="en-US" sz="3600" b="1" smtClean="0">
                <a:latin typeface="Batang" pitchFamily="18" charset="-127"/>
                <a:ea typeface="Batang" pitchFamily="18" charset="-127"/>
                <a:cs typeface="Times New Roman"/>
              </a:rPr>
              <a:t>내컴퓨터 아이콘만들기</a:t>
            </a:r>
            <a:endParaRPr lang="en-US" sz="33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4" name="그림 13" descr="바탕화면 아이콘 변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1484784"/>
            <a:ext cx="4747897" cy="2592288"/>
          </a:xfrm>
          <a:prstGeom prst="rect">
            <a:avLst/>
          </a:prstGeom>
        </p:spPr>
      </p:pic>
      <p:sp>
        <p:nvSpPr>
          <p:cNvPr id="15" name="직사각형 14"/>
          <p:cNvSpPr/>
          <p:nvPr/>
        </p:nvSpPr>
        <p:spPr>
          <a:xfrm>
            <a:off x="1187624" y="980728"/>
            <a:ext cx="1164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예전 버전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5220072" y="980728"/>
            <a:ext cx="1164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최신 버전</a:t>
            </a:r>
            <a:endParaRPr lang="ko-KR" altLang="en-US" dirty="0"/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357158" y="5643578"/>
            <a:ext cx="8351788" cy="105273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/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2.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바탕화면 마우스우측버튼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개인설정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바탕화면 아이콘 변경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바탕화면 아이콘 설정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내 문서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내 네트워크 환경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내 컴퓨터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인터넷 </a:t>
            </a:r>
            <a:r>
              <a:rPr lang="ko-KR" altLang="en-US" sz="2000" b="1" dirty="0" err="1" smtClean="0">
                <a:latin typeface="Batang" pitchFamily="18" charset="-127"/>
                <a:ea typeface="Batang" pitchFamily="18" charset="-127"/>
              </a:rPr>
              <a:t>익스플로러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중 체크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적용 확인</a:t>
            </a: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4" name="Straight Arrow Connector 9"/>
          <p:cNvCxnSpPr/>
          <p:nvPr/>
        </p:nvCxnSpPr>
        <p:spPr>
          <a:xfrm rot="16200000" flipV="1">
            <a:off x="7536677" y="4536289"/>
            <a:ext cx="1928826" cy="285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71472" y="214290"/>
            <a:ext cx="7786742" cy="550414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/>
          <a:p>
            <a:pPr algn="ctr">
              <a:spcBef>
                <a:spcPct val="0"/>
              </a:spcBef>
            </a:pPr>
            <a:r>
              <a:rPr lang="ko-KR" altLang="en-US" sz="43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4000" b="1" dirty="0" smtClean="0">
                <a:latin typeface="Batang" pitchFamily="18" charset="-127"/>
                <a:ea typeface="Batang" pitchFamily="18" charset="-127"/>
                <a:cs typeface="Times New Roman"/>
              </a:rPr>
              <a:t>가족사진 바탕화면으로</a:t>
            </a:r>
            <a:endParaRPr lang="en-US" sz="44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7" name="그림 6" descr="display  proper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196752"/>
            <a:ext cx="2413819" cy="2738872"/>
          </a:xfrm>
          <a:prstGeom prst="rect">
            <a:avLst/>
          </a:prstGeom>
        </p:spPr>
      </p:pic>
      <p:pic>
        <p:nvPicPr>
          <p:cNvPr id="8" name="그림 7" descr="바탕화면 아이콘 변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1340768"/>
            <a:ext cx="5003627" cy="2504254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971600" y="692696"/>
            <a:ext cx="1164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예전 버전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5148064" y="764704"/>
            <a:ext cx="1164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최신 버전</a:t>
            </a:r>
            <a:endParaRPr lang="ko-KR" altLang="en-US" dirty="0"/>
          </a:p>
        </p:txBody>
      </p:sp>
      <p:cxnSp>
        <p:nvCxnSpPr>
          <p:cNvPr id="11" name="Straight Arrow Connector 9"/>
          <p:cNvCxnSpPr/>
          <p:nvPr/>
        </p:nvCxnSpPr>
        <p:spPr>
          <a:xfrm rot="5400000" flipH="1" flipV="1">
            <a:off x="-448610" y="3155788"/>
            <a:ext cx="1579046" cy="2532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9"/>
          <p:cNvCxnSpPr/>
          <p:nvPr/>
        </p:nvCxnSpPr>
        <p:spPr>
          <a:xfrm rot="16200000" flipV="1">
            <a:off x="7036611" y="4536289"/>
            <a:ext cx="2857520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179512" y="4077072"/>
            <a:ext cx="8464454" cy="19236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514350" lvl="0" indent="-514350">
              <a:lnSpc>
                <a:spcPct val="120000"/>
              </a:lnSpc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5600" b="1" dirty="0" smtClean="0">
                <a:latin typeface="Batang" pitchFamily="18" charset="-127"/>
                <a:ea typeface="Batang" pitchFamily="18" charset="-127"/>
              </a:rPr>
              <a:t>1. </a:t>
            </a:r>
            <a:r>
              <a:rPr lang="ko-KR" altLang="en-US" sz="5600" b="1" dirty="0" smtClean="0">
                <a:latin typeface="Batang" pitchFamily="18" charset="-127"/>
                <a:ea typeface="Batang" pitchFamily="18" charset="-127"/>
              </a:rPr>
              <a:t>바탕화면 마우스우측버튼</a:t>
            </a:r>
            <a:r>
              <a:rPr lang="en-US" altLang="ko-KR" sz="56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5600" b="1" dirty="0" smtClean="0">
                <a:latin typeface="Batang" pitchFamily="18" charset="-127"/>
                <a:ea typeface="Batang" pitchFamily="18" charset="-127"/>
              </a:rPr>
              <a:t> 속성</a:t>
            </a:r>
            <a:r>
              <a:rPr lang="en-US" altLang="ko-KR" sz="5600" b="1" dirty="0" smtClean="0">
                <a:latin typeface="Batang" pitchFamily="18" charset="-127"/>
                <a:ea typeface="Batang" pitchFamily="18" charset="-127"/>
              </a:rPr>
              <a:t>preference&gt;</a:t>
            </a:r>
            <a:r>
              <a:rPr lang="ko-KR" altLang="en-US" sz="5600" b="1" dirty="0" smtClean="0">
                <a:latin typeface="Batang" pitchFamily="18" charset="-127"/>
                <a:ea typeface="Batang" pitchFamily="18" charset="-127"/>
              </a:rPr>
              <a:t>디스플레이 등록정보</a:t>
            </a:r>
            <a:r>
              <a:rPr lang="en-US" altLang="ko-KR" sz="56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5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5600" b="1" dirty="0" smtClean="0">
                <a:latin typeface="Batang" pitchFamily="18" charset="-127"/>
                <a:ea typeface="Batang" pitchFamily="18" charset="-127"/>
              </a:rPr>
              <a:t>desktop</a:t>
            </a:r>
            <a:r>
              <a:rPr lang="ko-KR" altLang="en-US" sz="5600" b="1" dirty="0" smtClean="0">
                <a:latin typeface="Batang" pitchFamily="18" charset="-127"/>
                <a:ea typeface="Batang" pitchFamily="18" charset="-127"/>
              </a:rPr>
              <a:t>바탕화면</a:t>
            </a:r>
            <a:r>
              <a:rPr lang="en-US" altLang="ko-KR" sz="5600" b="1" dirty="0" smtClean="0">
                <a:latin typeface="Batang" pitchFamily="18" charset="-127"/>
                <a:ea typeface="Batang" pitchFamily="18" charset="-127"/>
              </a:rPr>
              <a:t>&gt; Customize</a:t>
            </a:r>
            <a:r>
              <a:rPr lang="ko-KR" altLang="en-US" sz="5600" b="1" dirty="0" smtClean="0">
                <a:latin typeface="Batang" pitchFamily="18" charset="-127"/>
                <a:ea typeface="Batang" pitchFamily="18" charset="-127"/>
              </a:rPr>
              <a:t> </a:t>
            </a:r>
            <a:endParaRPr lang="en-US" altLang="ko-KR" sz="5600" b="1" dirty="0" smtClean="0">
              <a:latin typeface="Batang" pitchFamily="18" charset="-127"/>
              <a:ea typeface="Batang" pitchFamily="18" charset="-127"/>
            </a:endParaRPr>
          </a:p>
          <a:p>
            <a:pPr marL="514350" lvl="0" indent="-514350">
              <a:lnSpc>
                <a:spcPct val="120000"/>
              </a:lnSpc>
              <a:spcBef>
                <a:spcPts val="300"/>
              </a:spcBef>
              <a:buClr>
                <a:schemeClr val="accent3"/>
              </a:buClr>
              <a:defRPr/>
            </a:pPr>
            <a:r>
              <a:rPr lang="ko-KR" altLang="en-US" sz="5600" b="1" dirty="0" smtClean="0">
                <a:latin typeface="Batang" pitchFamily="18" charset="-127"/>
                <a:ea typeface="Batang" pitchFamily="18" charset="-127"/>
              </a:rPr>
              <a:t>    </a:t>
            </a:r>
            <a:r>
              <a:rPr lang="en-US" altLang="ko-KR" sz="5600" b="1" dirty="0" smtClean="0">
                <a:latin typeface="Batang" pitchFamily="18" charset="-127"/>
                <a:ea typeface="Batang" pitchFamily="18" charset="-127"/>
              </a:rPr>
              <a:t>Desktop</a:t>
            </a:r>
            <a:r>
              <a:rPr lang="ko-KR" altLang="en-US" sz="5600" b="1" dirty="0" smtClean="0">
                <a:latin typeface="Batang" pitchFamily="18" charset="-127"/>
                <a:ea typeface="Batang" pitchFamily="18" charset="-127"/>
              </a:rPr>
              <a:t>바탕화면 사용자지정</a:t>
            </a:r>
            <a:r>
              <a:rPr lang="en-US" altLang="ko-KR" sz="56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5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5600" b="1" dirty="0" smtClean="0">
                <a:latin typeface="Batang" pitchFamily="18" charset="-127"/>
                <a:ea typeface="Batang" pitchFamily="18" charset="-127"/>
              </a:rPr>
              <a:t>Desktop Items General, Web&gt; Web&gt; </a:t>
            </a:r>
            <a:r>
              <a:rPr lang="ko-KR" altLang="en-US" sz="5600" b="1" dirty="0" smtClean="0">
                <a:latin typeface="Batang" pitchFamily="18" charset="-127"/>
                <a:ea typeface="Batang" pitchFamily="18" charset="-127"/>
              </a:rPr>
              <a:t>새로만들기 </a:t>
            </a:r>
            <a:r>
              <a:rPr lang="en-US" altLang="ko-KR" sz="5600" b="1" dirty="0" smtClean="0">
                <a:latin typeface="Batang" pitchFamily="18" charset="-127"/>
                <a:ea typeface="Batang" pitchFamily="18" charset="-127"/>
              </a:rPr>
              <a:t>new &gt;</a:t>
            </a:r>
          </a:p>
          <a:p>
            <a:pPr marL="514350" lvl="0" indent="-514350">
              <a:lnSpc>
                <a:spcPct val="120000"/>
              </a:lnSpc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5600" b="1" dirty="0" smtClean="0">
                <a:latin typeface="Batang" pitchFamily="18" charset="-127"/>
                <a:ea typeface="Batang" pitchFamily="18" charset="-127"/>
              </a:rPr>
              <a:t>    desk item</a:t>
            </a:r>
            <a:r>
              <a:rPr lang="ko-KR" altLang="en-US" sz="5600" b="1" dirty="0" smtClean="0">
                <a:latin typeface="Batang" pitchFamily="18" charset="-127"/>
                <a:ea typeface="Batang" pitchFamily="18" charset="-127"/>
              </a:rPr>
              <a:t>에서 찾아보기</a:t>
            </a:r>
            <a:r>
              <a:rPr lang="en-US" altLang="ko-KR" sz="5600" b="1" dirty="0" smtClean="0">
                <a:latin typeface="Batang" pitchFamily="18" charset="-127"/>
                <a:ea typeface="Batang" pitchFamily="18" charset="-127"/>
              </a:rPr>
              <a:t>browser&gt; </a:t>
            </a:r>
            <a:r>
              <a:rPr lang="ko-KR" altLang="en-US" sz="5600" b="1" dirty="0" smtClean="0">
                <a:latin typeface="Batang" pitchFamily="18" charset="-127"/>
                <a:ea typeface="Batang" pitchFamily="18" charset="-127"/>
              </a:rPr>
              <a:t>자기가 택하고 싶은 이미지</a:t>
            </a:r>
            <a:r>
              <a:rPr lang="en-US" altLang="ko-KR" sz="56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5600" b="1" dirty="0" smtClean="0">
                <a:latin typeface="Batang" pitchFamily="18" charset="-127"/>
                <a:ea typeface="Batang" pitchFamily="18" charset="-127"/>
              </a:rPr>
              <a:t>확인</a:t>
            </a:r>
            <a:r>
              <a:rPr lang="en-US" altLang="ko-KR" sz="5600" b="1" dirty="0" smtClean="0">
                <a:latin typeface="Batang" pitchFamily="18" charset="-127"/>
                <a:ea typeface="Batang" pitchFamily="18" charset="-127"/>
              </a:rPr>
              <a:t> (</a:t>
            </a:r>
            <a:r>
              <a:rPr lang="ko-KR" altLang="en-US" sz="5600" b="1" dirty="0" smtClean="0">
                <a:latin typeface="Batang" pitchFamily="18" charset="-127"/>
                <a:ea typeface="Batang" pitchFamily="18" charset="-127"/>
              </a:rPr>
              <a:t>이 작업에선 </a:t>
            </a:r>
            <a:r>
              <a:rPr lang="en-US" altLang="ko-KR" sz="5600" b="1" dirty="0" smtClean="0">
                <a:latin typeface="Batang" pitchFamily="18" charset="-127"/>
                <a:ea typeface="Batang" pitchFamily="18" charset="-127"/>
              </a:rPr>
              <a:t>Lock desk top items</a:t>
            </a:r>
            <a:r>
              <a:rPr lang="ko-KR" altLang="en-US" sz="5600" b="1" dirty="0" smtClean="0">
                <a:latin typeface="Batang" pitchFamily="18" charset="-127"/>
                <a:ea typeface="Batang" pitchFamily="18" charset="-127"/>
              </a:rPr>
              <a:t>체크 안되어 있어야</a:t>
            </a:r>
            <a:r>
              <a:rPr lang="en-US" altLang="ko-KR" sz="5600" b="1" dirty="0" smtClean="0">
                <a:latin typeface="Batang" pitchFamily="18" charset="-127"/>
                <a:ea typeface="Batang" pitchFamily="18" charset="-127"/>
              </a:rPr>
              <a:t>)</a:t>
            </a:r>
            <a:r>
              <a:rPr lang="ko-KR" altLang="en-US" sz="5600" b="1" dirty="0" smtClean="0">
                <a:latin typeface="Batang" pitchFamily="18" charset="-127"/>
                <a:ea typeface="Batang" pitchFamily="18" charset="-127"/>
              </a:rPr>
              <a:t> </a:t>
            </a:r>
            <a:endParaRPr lang="en-US" altLang="ko-KR" sz="5600" b="1" dirty="0" smtClean="0">
              <a:latin typeface="Batang" pitchFamily="18" charset="-127"/>
              <a:ea typeface="Batang" pitchFamily="18" charset="-127"/>
            </a:endParaRP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endParaRPr lang="en-US" altLang="ko-KR" sz="3600" b="1" dirty="0" smtClean="0">
              <a:latin typeface="Batang" pitchFamily="18" charset="-127"/>
              <a:ea typeface="Batang" pitchFamily="18" charset="-127"/>
            </a:endParaRPr>
          </a:p>
          <a:p>
            <a:pPr marL="514350" lvl="0" indent="-514350">
              <a:lnSpc>
                <a:spcPct val="120000"/>
              </a:lnSpc>
              <a:spcBef>
                <a:spcPts val="300"/>
              </a:spcBef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ko-KR" altLang="en-US" sz="6400" b="1" dirty="0" smtClean="0">
                <a:latin typeface="Batang" pitchFamily="18" charset="-127"/>
                <a:ea typeface="Batang" pitchFamily="18" charset="-127"/>
              </a:rPr>
              <a:t>이미지고정 시키려면</a:t>
            </a:r>
            <a:r>
              <a:rPr lang="en-US" altLang="ko-KR" sz="6400" b="1" dirty="0" smtClean="0">
                <a:latin typeface="Batang" pitchFamily="18" charset="-127"/>
                <a:ea typeface="Batang" pitchFamily="18" charset="-127"/>
              </a:rPr>
              <a:t>---</a:t>
            </a:r>
            <a:r>
              <a:rPr lang="ko-KR" altLang="en-US" sz="6400" b="1" dirty="0" smtClean="0">
                <a:latin typeface="Batang" pitchFamily="18" charset="-127"/>
                <a:ea typeface="Batang" pitchFamily="18" charset="-127"/>
              </a:rPr>
              <a:t>이미지선택 윗쪽 노란색클릭 크기 조정한 후</a:t>
            </a:r>
            <a:r>
              <a:rPr lang="en-US" altLang="ko-KR" sz="6400" b="1" dirty="0" smtClean="0"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6400" b="1" dirty="0" smtClean="0">
                <a:latin typeface="Batang" pitchFamily="18" charset="-127"/>
                <a:ea typeface="Batang" pitchFamily="18" charset="-127"/>
              </a:rPr>
              <a:t>바탕화면 마우스우측버튼</a:t>
            </a:r>
            <a:r>
              <a:rPr lang="en-US" altLang="ko-KR" sz="64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6400" b="1" dirty="0" smtClean="0">
                <a:latin typeface="Batang" pitchFamily="18" charset="-127"/>
                <a:ea typeface="Batang" pitchFamily="18" charset="-127"/>
              </a:rPr>
              <a:t> 속성</a:t>
            </a:r>
            <a:r>
              <a:rPr lang="en-US" altLang="ko-KR" sz="6400" b="1" dirty="0" smtClean="0">
                <a:latin typeface="Batang" pitchFamily="18" charset="-127"/>
                <a:ea typeface="Batang" pitchFamily="18" charset="-127"/>
              </a:rPr>
              <a:t>preference&gt;</a:t>
            </a:r>
            <a:r>
              <a:rPr lang="ko-KR" altLang="en-US" sz="6400" b="1" dirty="0" smtClean="0">
                <a:latin typeface="Batang" pitchFamily="18" charset="-127"/>
                <a:ea typeface="Batang" pitchFamily="18" charset="-127"/>
              </a:rPr>
              <a:t>디스플레이 등록정보</a:t>
            </a:r>
            <a:r>
              <a:rPr lang="en-US" altLang="ko-KR" sz="64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64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6400" b="1" dirty="0" smtClean="0">
                <a:latin typeface="Batang" pitchFamily="18" charset="-127"/>
                <a:ea typeface="Batang" pitchFamily="18" charset="-127"/>
              </a:rPr>
              <a:t>desktop&gt; Customize</a:t>
            </a:r>
            <a:r>
              <a:rPr lang="ko-KR" altLang="en-US" sz="64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6400" b="1" dirty="0" smtClean="0">
                <a:latin typeface="Batang" pitchFamily="18" charset="-127"/>
                <a:ea typeface="Batang" pitchFamily="18" charset="-127"/>
              </a:rPr>
              <a:t>Desktop</a:t>
            </a:r>
            <a:r>
              <a:rPr lang="ko-KR" altLang="en-US" sz="6400" b="1" dirty="0" smtClean="0">
                <a:latin typeface="Batang" pitchFamily="18" charset="-127"/>
                <a:ea typeface="Batang" pitchFamily="18" charset="-127"/>
              </a:rPr>
              <a:t>바탕화면 사용자지정</a:t>
            </a:r>
            <a:r>
              <a:rPr lang="en-US" altLang="ko-KR" sz="64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6400" b="1" dirty="0" smtClean="0">
                <a:latin typeface="Batang" pitchFamily="18" charset="-127"/>
                <a:ea typeface="Batang" pitchFamily="18" charset="-127"/>
              </a:rPr>
              <a:t> 바탕화면 항목 잠금</a:t>
            </a:r>
            <a:r>
              <a:rPr lang="en-US" altLang="ko-KR" sz="6400" b="1" dirty="0" smtClean="0">
                <a:latin typeface="Batang" pitchFamily="18" charset="-127"/>
                <a:ea typeface="Batang" pitchFamily="18" charset="-127"/>
              </a:rPr>
              <a:t>Lock desk top items</a:t>
            </a:r>
            <a:r>
              <a:rPr lang="ko-KR" altLang="en-US" sz="6400" b="1" dirty="0" smtClean="0">
                <a:latin typeface="Batang" pitchFamily="18" charset="-127"/>
                <a:ea typeface="Batang" pitchFamily="18" charset="-127"/>
              </a:rPr>
              <a:t>체크</a:t>
            </a:r>
            <a:r>
              <a:rPr lang="en-US" altLang="ko-KR" sz="64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6400" b="1" dirty="0" smtClean="0">
                <a:latin typeface="Batang" pitchFamily="18" charset="-127"/>
                <a:ea typeface="Batang" pitchFamily="18" charset="-127"/>
              </a:rPr>
              <a:t>확인</a:t>
            </a:r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`</a:t>
            </a:r>
          </a:p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endParaRPr lang="en-US" altLang="ko-KR" sz="3600" b="1" dirty="0" smtClean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79512" y="6137920"/>
            <a:ext cx="8464454" cy="5772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7500" lnSpcReduction="10000"/>
          </a:bodyPr>
          <a:lstStyle/>
          <a:p>
            <a:pPr marL="514350" lvl="0" indent="-514350">
              <a:spcBef>
                <a:spcPts val="300"/>
              </a:spcBef>
              <a:buClr>
                <a:schemeClr val="accent3"/>
              </a:buClr>
              <a:defRPr/>
            </a:pP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2.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바탕화면 마우스우측버튼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개인설정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바탕화면  배경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사진위치 찾아보기 사진 클릭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아래 사진위치에서 사진 배열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조정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변경내용저장</a:t>
            </a:r>
            <a:endParaRPr lang="en-US" sz="1600" b="1" dirty="0" smtClean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omputer keyboar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14422"/>
            <a:ext cx="8786841" cy="4786346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000100" y="285728"/>
            <a:ext cx="7429552" cy="642942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algn="ctr"/>
            <a:r>
              <a:rPr lang="ko-KR" altLang="en-US" sz="36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컴퓨터 키보드</a:t>
            </a:r>
            <a:endParaRPr lang="en-US" altLang="ko-KR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186766" cy="53309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기능키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:    F1, F2, ~, F12</a:t>
            </a:r>
          </a:p>
          <a:p>
            <a:pPr>
              <a:buFont typeface="Wingdings" pitchFamily="2" charset="2"/>
              <a:buChar char="u"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>
              <a:buFont typeface="Wingdings" pitchFamily="2" charset="2"/>
              <a:buChar char="u"/>
            </a:pP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특수키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:    Esc,  Tab, </a:t>
            </a:r>
            <a:r>
              <a:rPr lang="en-US" altLang="ko-KR" b="1" dirty="0" err="1" smtClean="0">
                <a:latin typeface="바탕" pitchFamily="18" charset="-127"/>
                <a:ea typeface="바탕" pitchFamily="18" charset="-127"/>
              </a:rPr>
              <a:t>CapsLock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, Shift, Ctrl, Alt, </a:t>
            </a:r>
          </a:p>
          <a:p>
            <a:pPr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              Window,  Spacebar,  Enter, Backspace, </a:t>
            </a:r>
          </a:p>
          <a:p>
            <a:pPr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              Insert,  Delete,  </a:t>
            </a:r>
            <a:r>
              <a:rPr lang="en-US" altLang="ko-KR" b="1" dirty="0" err="1" smtClean="0">
                <a:latin typeface="바탕" pitchFamily="18" charset="-127"/>
                <a:ea typeface="바탕" pitchFamily="18" charset="-127"/>
              </a:rPr>
              <a:t>Numlock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,  </a:t>
            </a:r>
            <a:r>
              <a:rPr lang="en-US" altLang="ko-KR" b="1" dirty="0" err="1" smtClean="0">
                <a:latin typeface="바탕" pitchFamily="18" charset="-127"/>
                <a:ea typeface="바탕" pitchFamily="18" charset="-127"/>
              </a:rPr>
              <a:t>Printscreen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,  </a:t>
            </a:r>
          </a:p>
          <a:p>
            <a:pPr>
              <a:buNone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              </a:t>
            </a:r>
            <a:r>
              <a:rPr lang="en-US" altLang="ko-KR" b="1" dirty="0" err="1" smtClean="0">
                <a:latin typeface="바탕" pitchFamily="18" charset="-127"/>
                <a:ea typeface="바탕" pitchFamily="18" charset="-127"/>
              </a:rPr>
              <a:t>Scrolllock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,  </a:t>
            </a:r>
            <a:r>
              <a:rPr lang="en-US" altLang="ko-KR" b="1" dirty="0" err="1" smtClean="0">
                <a:latin typeface="바탕" pitchFamily="18" charset="-127"/>
                <a:ea typeface="바탕" pitchFamily="18" charset="-127"/>
              </a:rPr>
              <a:t>Pausebreak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</a:t>
            </a:r>
          </a:p>
          <a:p>
            <a:pPr>
              <a:buNone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>
              <a:buFont typeface="Wingdings" pitchFamily="2" charset="2"/>
              <a:buChar char="u"/>
            </a:pP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이동키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: Home, End, </a:t>
            </a:r>
            <a:r>
              <a:rPr lang="en-US" altLang="ko-KR" b="1" dirty="0" err="1" smtClean="0">
                <a:latin typeface="바탕" pitchFamily="18" charset="-127"/>
                <a:ea typeface="바탕" pitchFamily="18" charset="-127"/>
              </a:rPr>
              <a:t>PageUP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en-US" altLang="ko-KR" b="1" dirty="0" err="1" smtClean="0">
                <a:latin typeface="바탕" pitchFamily="18" charset="-127"/>
                <a:ea typeface="바탕" pitchFamily="18" charset="-127"/>
              </a:rPr>
              <a:t>PageDown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,    ,      ,       ,</a:t>
            </a:r>
          </a:p>
          <a:p>
            <a:pPr>
              <a:buFont typeface="Wingdings" pitchFamily="2" charset="2"/>
              <a:buChar char="u"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>
              <a:buFont typeface="Wingdings" pitchFamily="2" charset="2"/>
              <a:buChar char="u"/>
            </a:pPr>
            <a:r>
              <a:rPr lang="ko-KR" altLang="en-US" b="1" dirty="0" err="1" smtClean="0">
                <a:latin typeface="바탕" pitchFamily="18" charset="-127"/>
                <a:ea typeface="바탕" pitchFamily="18" charset="-127"/>
              </a:rPr>
              <a:t>입력기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숫자키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b="1" dirty="0" err="1" smtClean="0">
                <a:latin typeface="바탕" pitchFamily="18" charset="-127"/>
                <a:ea typeface="바탕" pitchFamily="18" charset="-127"/>
              </a:rPr>
              <a:t>문자키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>
              <a:buFont typeface="Wingdings" pitchFamily="2" charset="2"/>
              <a:buChar char="u"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>
              <a:buFont typeface="Wingdings" pitchFamily="2" charset="2"/>
              <a:buChar char="u"/>
            </a:pP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표시등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:  </a:t>
            </a:r>
            <a:r>
              <a:rPr lang="en-US" altLang="ko-KR" b="1" dirty="0" err="1" smtClean="0">
                <a:latin typeface="바탕" pitchFamily="18" charset="-127"/>
                <a:ea typeface="바탕" pitchFamily="18" charset="-127"/>
              </a:rPr>
              <a:t>Numlock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,  </a:t>
            </a:r>
            <a:r>
              <a:rPr lang="en-US" altLang="ko-KR" b="1" dirty="0" err="1" smtClean="0">
                <a:latin typeface="바탕" pitchFamily="18" charset="-127"/>
                <a:ea typeface="바탕" pitchFamily="18" charset="-127"/>
              </a:rPr>
              <a:t>CapsLock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,  </a:t>
            </a:r>
            <a:r>
              <a:rPr lang="en-US" altLang="ko-KR" b="1" dirty="0" err="1" smtClean="0">
                <a:latin typeface="바탕" pitchFamily="18" charset="-127"/>
                <a:ea typeface="바탕" pitchFamily="18" charset="-127"/>
              </a:rPr>
              <a:t>Scrolllock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 </a:t>
            </a:r>
            <a:endParaRPr lang="en-US" b="1" dirty="0"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00100" y="285728"/>
            <a:ext cx="7429552" cy="642942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algn="ctr"/>
            <a:r>
              <a:rPr lang="ko-KR" altLang="en-US" sz="36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컴퓨터 키보드 구성</a:t>
            </a:r>
            <a:endParaRPr lang="en-US" altLang="ko-KR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6337051" y="4544269"/>
            <a:ext cx="215108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7922021" y="4543475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6660232" y="450912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7380312" y="450912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186766" cy="5330968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기능키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(FUNCTION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키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)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: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각 프로그램에서 약속된 기능 수행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buFont typeface="Courier New" pitchFamily="49" charset="0"/>
              <a:buChar char="o"/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buFont typeface="Courier New" pitchFamily="49" charset="0"/>
              <a:buChar char="o"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F1   -&gt;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도움말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>
              <a:buFont typeface="Courier New" pitchFamily="49" charset="0"/>
              <a:buChar char="o"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F3   -&gt;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인터넷 검색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,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 파일 찾기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>
              <a:buFont typeface="Courier New" pitchFamily="49" charset="0"/>
              <a:buChar char="o"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F5   -&gt;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 인터넷 현재 페이지 새로고치기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>
              <a:buFont typeface="Courier New" pitchFamily="49" charset="0"/>
              <a:buChar char="o"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F6   -&gt;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 인터넷 주소창 블럭 설정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>
              <a:buFont typeface="Courier New" pitchFamily="49" charset="0"/>
              <a:buChar char="o"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F11 -&gt;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인터넷 화면 넓게 보이기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00100" y="285728"/>
            <a:ext cx="7429552" cy="642942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algn="ctr"/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컴퓨터 키보드 기능키</a:t>
            </a:r>
            <a:endParaRPr lang="en-US" altLang="ko-KR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Slide Number Placeholder 14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</p:spPr>
        <p:txBody>
          <a:bodyPr/>
          <a:lstStyle/>
          <a:p>
            <a:fld id="{6294C92D-0306-4E69-9CD3-20855E849650}" type="slidenum">
              <a:rPr kumimoji="0" lang="en-US" smtClean="0"/>
              <a:pPr/>
              <a:t>9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874</TotalTime>
  <Words>659</Words>
  <Application>Microsoft Office PowerPoint</Application>
  <PresentationFormat>화면 슬라이드 쇼(4:3)</PresentationFormat>
  <Paragraphs>121</Paragraphs>
  <Slides>9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Oriel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HEG</dc:creator>
  <cp:lastModifiedBy>현빈</cp:lastModifiedBy>
  <cp:revision>148</cp:revision>
  <dcterms:created xsi:type="dcterms:W3CDTF">2015-05-11T14:26:43Z</dcterms:created>
  <dcterms:modified xsi:type="dcterms:W3CDTF">2015-07-25T03:47:00Z</dcterms:modified>
</cp:coreProperties>
</file>