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321" r:id="rId2"/>
    <p:sldId id="328" r:id="rId3"/>
    <p:sldId id="319" r:id="rId4"/>
    <p:sldId id="327" r:id="rId5"/>
    <p:sldId id="329" r:id="rId6"/>
    <p:sldId id="320" r:id="rId7"/>
    <p:sldId id="324" r:id="rId8"/>
    <p:sldId id="325" r:id="rId9"/>
    <p:sldId id="32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5918" autoAdjust="0"/>
  </p:normalViewPr>
  <p:slideViewPr>
    <p:cSldViewPr>
      <p:cViewPr>
        <p:scale>
          <a:sx n="74" d="100"/>
          <a:sy n="74" d="100"/>
        </p:scale>
        <p:origin x="-341" y="8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D9BF7-5AD7-4119-BBD9-1898C961BD3A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238E48-7E6C-4CAF-81D5-09478BD2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46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6980-5FD0-4CC5-A490-79C5649544B1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836712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내 컴퓨터 사양 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확인하는 방법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바탕화면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[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내 컴퓨터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-&gt;(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마우스 우클릭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)-&gt;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속성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]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으로 들어 가시면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[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시스템 등록 정보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] </a:t>
            </a:r>
          </a:p>
          <a:p>
            <a:pPr latinLnBrk="1"/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-&gt;SYSTEM-&gt;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마우스 우클릭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-&gt;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SYSTEM Property-&gt;General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564" y="116632"/>
            <a:ext cx="7848872" cy="504056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/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j-cs"/>
              </a:rPr>
              <a:t>W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indow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7 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이전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버전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내 컴퓨터 사양 확인 방법</a:t>
            </a:r>
            <a:endParaRPr lang="en-US" altLang="ko-KR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67544" y="2924944"/>
            <a:ext cx="7776864" cy="3714776"/>
            <a:chOff x="-142876" y="721660"/>
            <a:chExt cx="7893459" cy="4864735"/>
          </a:xfrm>
        </p:grpSpPr>
        <p:cxnSp>
          <p:nvCxnSpPr>
            <p:cNvPr id="8" name="Straight Arrow Connector 7"/>
            <p:cNvCxnSpPr/>
            <p:nvPr/>
          </p:nvCxnSpPr>
          <p:spPr>
            <a:xfrm rot="10800000">
              <a:off x="3000364" y="1928804"/>
              <a:ext cx="3143272" cy="500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1357290" y="1571612"/>
              <a:ext cx="4643470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syste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2876" y="721660"/>
              <a:ext cx="6505575" cy="486473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14763" y="1282976"/>
              <a:ext cx="2335820" cy="321064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윈도우 운영체제버전 </a:t>
              </a:r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r>
                <a:rPr lang="en-US" altLang="ko-KR" sz="2000" b="1" dirty="0" smtClean="0">
                  <a:solidFill>
                    <a:srgbClr val="FF0000"/>
                  </a:solidFill>
                </a:rPr>
                <a:t>CPU System </a:t>
              </a:r>
              <a:r>
                <a:rPr lang="ko-KR" altLang="en-US" sz="2000" b="1" dirty="0" smtClean="0">
                  <a:solidFill>
                    <a:srgbClr val="FF0000"/>
                  </a:solidFill>
                </a:rPr>
                <a:t>사양 </a:t>
              </a:r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            </a:t>
              </a:r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메모리크기 표시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endParaRPr lang="en-US" sz="2000" b="1" dirty="0" smtClean="0">
                <a:solidFill>
                  <a:srgbClr val="FF0000"/>
                </a:solidFill>
              </a:endParaRPr>
            </a:p>
            <a:p>
              <a:endParaRPr lang="en-US" sz="2000" b="1" dirty="0" smtClean="0">
                <a:solidFill>
                  <a:srgbClr val="FF0000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14678" y="1844290"/>
              <a:ext cx="1714512" cy="7988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41907" y="1848023"/>
              <a:ext cx="521523" cy="2236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941907" y="3168210"/>
              <a:ext cx="440978" cy="4393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214677" y="3643314"/>
              <a:ext cx="1714511" cy="3526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96830" y="3996001"/>
              <a:ext cx="1452127" cy="4923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 flipV="1">
              <a:off x="4748957" y="3922602"/>
              <a:ext cx="553382" cy="3195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시스템정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6480720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404664"/>
            <a:ext cx="5149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윈도우 시스템에서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내 컴퓨터 사양 확인 방법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바탕화면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실행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(RUN)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혹은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WINDOW+R&gt; msinfo32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입력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93009" y="0"/>
            <a:ext cx="6357982" cy="406968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/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j-cs"/>
              </a:rPr>
              <a:t>W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indow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내 컴퓨터 사양 확인 방법</a:t>
            </a:r>
            <a:endParaRPr lang="en-US" altLang="ko-KR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" name="그림 19" descr="msinfo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764704"/>
            <a:ext cx="4392488" cy="1872208"/>
          </a:xfrm>
          <a:prstGeom prst="rect">
            <a:avLst/>
          </a:prstGeom>
        </p:spPr>
      </p:pic>
      <p:sp>
        <p:nvSpPr>
          <p:cNvPr id="22" name="Rectangle 12"/>
          <p:cNvSpPr/>
          <p:nvPr/>
        </p:nvSpPr>
        <p:spPr>
          <a:xfrm>
            <a:off x="5220072" y="1556792"/>
            <a:ext cx="936104" cy="360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3275856" y="1268760"/>
            <a:ext cx="1944216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2"/>
          <p:cNvSpPr/>
          <p:nvPr/>
        </p:nvSpPr>
        <p:spPr>
          <a:xfrm>
            <a:off x="2483768" y="2924944"/>
            <a:ext cx="30243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2483768" y="4149080"/>
            <a:ext cx="39604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12"/>
          <p:cNvSpPr/>
          <p:nvPr/>
        </p:nvSpPr>
        <p:spPr>
          <a:xfrm>
            <a:off x="2483768" y="5661248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804248" y="3717032"/>
            <a:ext cx="23397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CPU</a:t>
            </a:r>
          </a:p>
          <a:p>
            <a:r>
              <a:rPr lang="ko-KR" altLang="en-US" sz="1400" dirty="0" smtClean="0">
                <a:solidFill>
                  <a:srgbClr val="FF0000"/>
                </a:solidFill>
              </a:rPr>
              <a:t>인텔 </a:t>
            </a:r>
            <a:r>
              <a:rPr lang="en-US" altLang="ko-KR" sz="1400" dirty="0" smtClean="0">
                <a:solidFill>
                  <a:srgbClr val="FF0000"/>
                </a:solidFill>
              </a:rPr>
              <a:t>i7 5820K </a:t>
            </a:r>
            <a:r>
              <a:rPr lang="ko-KR" altLang="en-US" sz="1400" dirty="0" smtClean="0">
                <a:solidFill>
                  <a:srgbClr val="FF0000"/>
                </a:solidFill>
              </a:rPr>
              <a:t>혹은 </a:t>
            </a:r>
            <a:r>
              <a:rPr lang="en-US" altLang="ko-KR" sz="1400" dirty="0" smtClean="0">
                <a:solidFill>
                  <a:srgbClr val="FF0000"/>
                </a:solidFill>
              </a:rPr>
              <a:t>5830K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3.4GHz </a:t>
            </a:r>
            <a:r>
              <a:rPr lang="ko-KR" altLang="en-US" sz="1400" dirty="0" smtClean="0">
                <a:solidFill>
                  <a:srgbClr val="FF0000"/>
                </a:solidFill>
              </a:rPr>
              <a:t>        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9324528" y="4581128"/>
            <a:ext cx="19556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그래픽카드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지포스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GTX 980 </a:t>
            </a:r>
            <a:r>
              <a:rPr lang="ko-KR" altLang="en-US" sz="1400" dirty="0" smtClean="0">
                <a:solidFill>
                  <a:srgbClr val="FF0000"/>
                </a:solidFill>
              </a:rPr>
              <a:t>구성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GTA5 PC </a:t>
            </a:r>
            <a:r>
              <a:rPr lang="ko-KR" altLang="en-US" sz="1400" dirty="0" smtClean="0">
                <a:solidFill>
                  <a:srgbClr val="FF0000"/>
                </a:solidFill>
              </a:rPr>
              <a:t>사양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804248" y="5589241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실제 메모리</a:t>
            </a:r>
            <a:r>
              <a:rPr lang="en-US" altLang="ko-KR" dirty="0" smtClean="0">
                <a:solidFill>
                  <a:srgbClr val="FF0000"/>
                </a:solidFill>
              </a:rPr>
              <a:t> RAM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16GM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804249" y="2636912"/>
            <a:ext cx="21602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OS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Microsoft Windows 8.1</a:t>
            </a:r>
          </a:p>
          <a:p>
            <a:r>
              <a:rPr lang="ko-KR" altLang="en-US" sz="1400" dirty="0" smtClean="0">
                <a:solidFill>
                  <a:srgbClr val="FF0000"/>
                </a:solidFill>
              </a:rPr>
              <a:t>머잖아 </a:t>
            </a:r>
            <a:r>
              <a:rPr lang="en-US" altLang="ko-KR" sz="1400" dirty="0" smtClean="0">
                <a:solidFill>
                  <a:srgbClr val="FF0000"/>
                </a:solidFill>
              </a:rPr>
              <a:t>Windows 10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324528" y="3645024"/>
            <a:ext cx="2339752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CPU</a:t>
            </a:r>
          </a:p>
          <a:p>
            <a:r>
              <a:rPr lang="ko-KR" altLang="en-US" sz="1400" dirty="0" smtClean="0">
                <a:solidFill>
                  <a:srgbClr val="FF0000"/>
                </a:solidFill>
              </a:rPr>
              <a:t>인텔 셀러론</a:t>
            </a:r>
            <a:r>
              <a:rPr lang="en-US" altLang="ko-KR" sz="1400" dirty="0" smtClean="0">
                <a:solidFill>
                  <a:srgbClr val="FF0000"/>
                </a:solidFill>
              </a:rPr>
              <a:t>&gt;</a:t>
            </a:r>
            <a:r>
              <a:rPr lang="ko-KR" altLang="en-US" sz="1400" dirty="0" smtClean="0">
                <a:solidFill>
                  <a:srgbClr val="FF0000"/>
                </a:solidFill>
              </a:rPr>
              <a:t>펜티엄</a:t>
            </a:r>
            <a:r>
              <a:rPr lang="en-US" altLang="ko-KR" sz="1400" dirty="0" smtClean="0">
                <a:solidFill>
                  <a:srgbClr val="FF0000"/>
                </a:solidFill>
              </a:rPr>
              <a:t>&gt;i3&gt;i5&gt;i7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9456E-6 L -0.2776 0.00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0222E-6 L -0.272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339752" y="0"/>
            <a:ext cx="4464496" cy="6477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편집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620688"/>
            <a:ext cx="8964488" cy="60479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1.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: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윈도우 환경하 프로그램이 저장된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데이타이스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파일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.</a:t>
            </a: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          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트리구조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.</a:t>
            </a:r>
            <a:r>
              <a:rPr lang="ko-KR" altLang="en-US" sz="20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에디터에서 편집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    -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시작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실행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(run)&gt; </a:t>
            </a:r>
            <a:r>
              <a:rPr kumimoji="0" lang="en-US" altLang="ko-KR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regedit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확인</a:t>
            </a:r>
            <a:endParaRPr lang="en-US" altLang="ko-KR" sz="2000" b="1" noProof="0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2.</a:t>
            </a:r>
            <a:r>
              <a:rPr kumimoji="0" lang="en-US" altLang="ko-KR" sz="2000" b="1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백업과 복원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백업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: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  <a:sym typeface="Wingdings" pitchFamily="2" charset="2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레지스트리편집기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파일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내보내기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원하는 위치에 폴더 만들어 이름 쓰고 저장하기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복원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레지스트리편집기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파일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가져오기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파일 선택</a:t>
            </a:r>
            <a:endParaRPr lang="en-US" altLang="ko-KR" sz="16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14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  <a:buAutoNum type="arabicPeriod" startAt="2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4" name="그림 3" descr="레지스트리 편집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96952"/>
            <a:ext cx="6008615" cy="68580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187624" y="3248980"/>
            <a:ext cx="72008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339752" y="0"/>
            <a:ext cx="4464496" cy="6477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편집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548680"/>
            <a:ext cx="8964488" cy="6309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3.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레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지스트리</a:t>
            </a:r>
            <a:r>
              <a:rPr lang="ko-KR" altLang="en-US" sz="2000" b="1" dirty="0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복원</a:t>
            </a:r>
            <a:r>
              <a:rPr lang="en-US" altLang="ko-KR" sz="2000" b="1" dirty="0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,</a:t>
            </a:r>
            <a:r>
              <a:rPr lang="ko-KR" altLang="en-US" sz="2000" b="1" dirty="0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시스탬</a:t>
            </a:r>
            <a:r>
              <a:rPr lang="ko-KR" altLang="en-US" sz="2000" b="1" dirty="0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복원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: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편집하다 실수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했을때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                             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실행중인 프로그램 모두 닫아야 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-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내컴퓨터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우측버튼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속성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고급시스템 설정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시스템보호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시스템복원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noProof="0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4.</a:t>
            </a:r>
            <a:r>
              <a:rPr kumimoji="0" lang="en-US" altLang="ko-KR" sz="20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lang="ko-KR" altLang="en-US" sz="2000" b="1" dirty="0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편집기</a:t>
            </a:r>
            <a:endParaRPr lang="en-US" altLang="ko-KR" sz="2000" b="1" dirty="0" smtClean="0">
              <a:solidFill>
                <a:srgbClr val="002060"/>
              </a:solidFill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5.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레지스트리</a:t>
            </a:r>
            <a:r>
              <a:rPr lang="en-US" altLang="ko-KR" sz="2000" b="1" dirty="0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찌거기</a:t>
            </a:r>
            <a:r>
              <a:rPr lang="ko-KR" altLang="en-US" sz="2000" b="1" dirty="0" smtClean="0">
                <a:solidFill>
                  <a:srgbClr val="00206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 삭제 하고 싶을 때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 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-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시작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실행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en-US" altLang="ko-KR" sz="16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regedit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&gt;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편집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찾기 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CTRL+F 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삭제할 이름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다음 찾기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F3 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삭제파일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  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우측버튼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삭제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  <a:buAutoNum type="arabicPeriod" startAt="2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2420888"/>
            <a:ext cx="9144000" cy="3246104"/>
            <a:chOff x="0" y="2276872"/>
            <a:chExt cx="9144000" cy="3246104"/>
          </a:xfrm>
        </p:grpSpPr>
        <p:pic>
          <p:nvPicPr>
            <p:cNvPr id="6" name="그림 5" descr="레지스트리 편집기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5736" y="2276872"/>
              <a:ext cx="5216501" cy="2736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ular Callout 14"/>
            <p:cNvSpPr/>
            <p:nvPr/>
          </p:nvSpPr>
          <p:spPr>
            <a:xfrm>
              <a:off x="0" y="2924944"/>
              <a:ext cx="2123728" cy="792088"/>
            </a:xfrm>
            <a:prstGeom prst="wedgeRectCallout">
              <a:avLst>
                <a:gd name="adj1" fmla="val 87796"/>
                <a:gd name="adj2" fmla="val 22235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파일의 등록정보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아이콘 이름과 관련된 설정사항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9" name="Rectangular Callout 14"/>
            <p:cNvSpPr/>
            <p:nvPr/>
          </p:nvSpPr>
          <p:spPr>
            <a:xfrm>
              <a:off x="7164288" y="2852936"/>
              <a:ext cx="1800200" cy="792088"/>
            </a:xfrm>
            <a:prstGeom prst="wedgeRectCallout">
              <a:avLst>
                <a:gd name="adj1" fmla="val -155975"/>
                <a:gd name="adj2" fmla="val 6475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현재 로그인중인 </a:t>
              </a:r>
              <a:r>
                <a:rPr lang="ko-KR" altLang="en-US" sz="14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사용자와 관련된 등록정보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0" name="Rectangular Callout 14"/>
            <p:cNvSpPr/>
            <p:nvPr/>
          </p:nvSpPr>
          <p:spPr>
            <a:xfrm>
              <a:off x="2627784" y="5157192"/>
              <a:ext cx="3888432" cy="360040"/>
            </a:xfrm>
            <a:prstGeom prst="wedgeRectCallout">
              <a:avLst>
                <a:gd name="adj1" fmla="val -31790"/>
                <a:gd name="adj2" fmla="val -16559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현재 사용중인 윈도우 디스플레이 등록정보와  프린터 정보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1" name="Rectangular Callout 14"/>
            <p:cNvSpPr/>
            <p:nvPr/>
          </p:nvSpPr>
          <p:spPr>
            <a:xfrm>
              <a:off x="5796136" y="3789040"/>
              <a:ext cx="3347864" cy="1296144"/>
            </a:xfrm>
            <a:prstGeom prst="wedgeRectCallout">
              <a:avLst>
                <a:gd name="adj1" fmla="val -90805"/>
                <a:gd name="adj2" fmla="val -374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HKEY CURRENT USER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와 비슷하나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HKEY CURRENT USER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가 우선권을 갖는다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.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이전에 </a:t>
              </a:r>
              <a:r>
                <a:rPr lang="ko-KR" altLang="en-US" sz="1400" b="1" dirty="0" err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로그인했던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초기화 파일을 보관하고 있다는 점이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HKEY CURRENT USER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와 다름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.</a:t>
              </a:r>
            </a:p>
          </p:txBody>
        </p:sp>
        <p:sp>
          <p:nvSpPr>
            <p:cNvPr id="12" name="Rectangular Callout 14"/>
            <p:cNvSpPr/>
            <p:nvPr/>
          </p:nvSpPr>
          <p:spPr>
            <a:xfrm>
              <a:off x="0" y="4581128"/>
              <a:ext cx="2051720" cy="941848"/>
            </a:xfrm>
            <a:prstGeom prst="wedgeRectCallout">
              <a:avLst>
                <a:gd name="adj1" fmla="val 93442"/>
                <a:gd name="adj2" fmla="val -99811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하드웨어 소프트웨어 제어판 설정 사항  바꿀 수 있음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339752" y="0"/>
            <a:ext cx="4464496" cy="6477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장치관리자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pic>
        <p:nvPicPr>
          <p:cNvPr id="3" name="Picture 22" descr="device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6666821" cy="4392488"/>
          </a:xfrm>
          <a:prstGeom prst="rect">
            <a:avLst/>
          </a:prstGeom>
        </p:spPr>
      </p:pic>
      <p:sp>
        <p:nvSpPr>
          <p:cNvPr id="4" name="Rectangle 20"/>
          <p:cNvSpPr/>
          <p:nvPr/>
        </p:nvSpPr>
        <p:spPr>
          <a:xfrm>
            <a:off x="545822" y="1412776"/>
            <a:ext cx="8052356" cy="7121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장치관리자에서는  설치된 모든 하드웨어 장치를 보여 주고 문제가 발생하면  해당장치 아이콘에 노란색 느낌표 혹은 삘간색 </a:t>
            </a:r>
            <a:r>
              <a:rPr lang="en-US" altLang="ko-KR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X </a:t>
            </a:r>
            <a:r>
              <a:rPr lang="ko-KR" altLang="en-US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표시</a:t>
            </a:r>
            <a:endParaRPr lang="en-US" sz="20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251520" y="548680"/>
            <a:ext cx="63367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1.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장치관리자 </a:t>
            </a:r>
            <a:r>
              <a:rPr lang="ko-KR" altLang="en-US" sz="2800" b="1" dirty="0" smtClean="0">
                <a:latin typeface="Batang" pitchFamily="18" charset="-127"/>
                <a:ea typeface="Batang" pitchFamily="18" charset="-127"/>
              </a:rPr>
              <a:t>확인 방법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장치관리자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Device Manager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24"/>
          <p:cNvSpPr/>
          <p:nvPr/>
        </p:nvSpPr>
        <p:spPr>
          <a:xfrm>
            <a:off x="1835696" y="3429000"/>
            <a:ext cx="288032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18"/>
          <p:cNvCxnSpPr/>
          <p:nvPr/>
        </p:nvCxnSpPr>
        <p:spPr>
          <a:xfrm flipH="1">
            <a:off x="2123728" y="2132856"/>
            <a:ext cx="324036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7624" y="0"/>
            <a:ext cx="6984776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공개자료실에서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프로그램 다운 받아 설치해보기 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pic>
        <p:nvPicPr>
          <p:cNvPr id="3" name="그림 2" descr="daum 공개 자료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35000"/>
            <a:ext cx="8568952" cy="622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7624" y="0"/>
            <a:ext cx="6984776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공개자료실에서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프로그램 다운 받아 설치해보기 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pic>
        <p:nvPicPr>
          <p:cNvPr id="4" name="그림 3" descr="네이버 공개자료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324600"/>
          </a:xfrm>
          <a:prstGeom prst="rect">
            <a:avLst/>
          </a:prstGeom>
        </p:spPr>
      </p:pic>
      <p:pic>
        <p:nvPicPr>
          <p:cNvPr id="5" name="그림 4" descr="네이버 공개자료실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3429000"/>
            <a:ext cx="9144000" cy="5283200"/>
          </a:xfrm>
          <a:prstGeom prst="rect">
            <a:avLst/>
          </a:prstGeom>
        </p:spPr>
      </p:pic>
      <p:sp>
        <p:nvSpPr>
          <p:cNvPr id="6" name="Rectangle 12"/>
          <p:cNvSpPr/>
          <p:nvPr/>
        </p:nvSpPr>
        <p:spPr>
          <a:xfrm>
            <a:off x="1763688" y="5445224"/>
            <a:ext cx="67687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7624" y="0"/>
            <a:ext cx="6984776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공개자료실에서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프로그램 다운 받아 설치해보기 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476672"/>
            <a:ext cx="8964488" cy="61919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1.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공개자료실에서 </a:t>
            </a:r>
            <a:r>
              <a:rPr kumimoji="0" lang="en-US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goldwave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설치하기</a:t>
            </a:r>
          </a:p>
          <a:p>
            <a:pPr marL="342900" lvl="0" indent="-342900" latinLnBrk="1">
              <a:spcBef>
                <a:spcPct val="20000"/>
              </a:spcBef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2000" b="1" dirty="0" err="1" smtClean="0">
                <a:latin typeface="맑은 고딕" pitchFamily="50" charset="-127"/>
                <a:ea typeface="맑은 고딕" pitchFamily="50" charset="-127"/>
              </a:rPr>
              <a:t>goldwave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선택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무료다운로드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&gt; gwave558.exe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클릭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&gt;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설치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8" name="그림 7" descr="네이버 goldwave 다운로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50" y="1412776"/>
            <a:ext cx="8750300" cy="591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7624" y="0"/>
            <a:ext cx="6984776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공개자료실에서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cs typeface="Times New Roman"/>
              </a:rPr>
              <a:t>프로그램 다운 받아 설치해보기 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476672"/>
            <a:ext cx="8964488" cy="61919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골드웨이브사용법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5" name="그림 4" descr="goldwave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2265"/>
            <a:ext cx="9144000" cy="575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386</Words>
  <Application>Microsoft Office PowerPoint</Application>
  <PresentationFormat>화면 슬라이드 쇼(4:3)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현빈</cp:lastModifiedBy>
  <cp:revision>376</cp:revision>
  <dcterms:created xsi:type="dcterms:W3CDTF">2015-05-11T14:26:43Z</dcterms:created>
  <dcterms:modified xsi:type="dcterms:W3CDTF">2015-07-26T22:57:42Z</dcterms:modified>
</cp:coreProperties>
</file>